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1"/>
  </p:notesMasterIdLst>
  <p:handoutMasterIdLst>
    <p:handoutMasterId r:id="rId32"/>
  </p:handout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4" r:id="rId25"/>
    <p:sldId id="282" r:id="rId26"/>
    <p:sldId id="283" r:id="rId27"/>
    <p:sldId id="287"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4" autoAdjust="0"/>
    <p:restoredTop sz="94660"/>
  </p:normalViewPr>
  <p:slideViewPr>
    <p:cSldViewPr>
      <p:cViewPr varScale="1">
        <p:scale>
          <a:sx n="101" d="100"/>
          <a:sy n="101" d="100"/>
        </p:scale>
        <p:origin x="-108" y="-12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B9CE9-3826-42B7-AB54-4793D1C2D4C7}"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n-US"/>
        </a:p>
      </dgm:t>
    </dgm:pt>
    <dgm:pt modelId="{C526C9A5-C76F-4ABB-BF3F-0D77DC60F9E3}">
      <dgm:prSet phldrT="[Text]"/>
      <dgm:spPr/>
      <dgm:t>
        <a:bodyPr/>
        <a:lstStyle/>
        <a:p>
          <a:r>
            <a:rPr lang="en-US" dirty="0" smtClean="0"/>
            <a:t>The Crusades</a:t>
          </a:r>
          <a:endParaRPr lang="en-US" dirty="0"/>
        </a:p>
      </dgm:t>
    </dgm:pt>
    <dgm:pt modelId="{0006939C-8C73-4D88-A5CF-296338391D89}" type="parTrans" cxnId="{5987A6C0-9B6E-4717-8AAE-90E86E53E212}">
      <dgm:prSet/>
      <dgm:spPr/>
      <dgm:t>
        <a:bodyPr/>
        <a:lstStyle/>
        <a:p>
          <a:endParaRPr lang="en-US"/>
        </a:p>
      </dgm:t>
    </dgm:pt>
    <dgm:pt modelId="{9667A558-4558-44F5-8DE7-BD3EF2AB0004}" type="sibTrans" cxnId="{5987A6C0-9B6E-4717-8AAE-90E86E53E212}">
      <dgm:prSet/>
      <dgm:spPr/>
      <dgm:t>
        <a:bodyPr/>
        <a:lstStyle/>
        <a:p>
          <a:endParaRPr lang="en-US"/>
        </a:p>
      </dgm:t>
    </dgm:pt>
    <dgm:pt modelId="{A3C523F2-71B3-40F6-A16A-777D4B7631F3}">
      <dgm:prSet phldrT="[Text]"/>
      <dgm:spPr/>
      <dgm:t>
        <a:bodyPr/>
        <a:lstStyle/>
        <a:p>
          <a:r>
            <a:rPr lang="en-US" dirty="0" smtClean="0"/>
            <a:t>Holocaust	</a:t>
          </a:r>
          <a:endParaRPr lang="en-US" dirty="0"/>
        </a:p>
      </dgm:t>
    </dgm:pt>
    <dgm:pt modelId="{482916A2-794E-4276-8DF4-C39C4C9ED249}" type="parTrans" cxnId="{F1A19DEA-253C-471D-8F29-0C7557A7920F}">
      <dgm:prSet/>
      <dgm:spPr/>
      <dgm:t>
        <a:bodyPr/>
        <a:lstStyle/>
        <a:p>
          <a:endParaRPr lang="en-US"/>
        </a:p>
      </dgm:t>
    </dgm:pt>
    <dgm:pt modelId="{9E67C9C6-59D1-42AA-ACB0-D0E92D2EC5C4}" type="sibTrans" cxnId="{F1A19DEA-253C-471D-8F29-0C7557A7920F}">
      <dgm:prSet/>
      <dgm:spPr/>
      <dgm:t>
        <a:bodyPr/>
        <a:lstStyle/>
        <a:p>
          <a:endParaRPr lang="en-US"/>
        </a:p>
      </dgm:t>
    </dgm:pt>
    <dgm:pt modelId="{E02F3F46-1E26-4D70-9174-A3DFE5141E44}">
      <dgm:prSet phldrT="[Text]"/>
      <dgm:spPr/>
      <dgm:t>
        <a:bodyPr/>
        <a:lstStyle/>
        <a:p>
          <a:r>
            <a:rPr lang="en-US" dirty="0" smtClean="0"/>
            <a:t>The Ku Klux Klan</a:t>
          </a:r>
          <a:endParaRPr lang="en-US" dirty="0"/>
        </a:p>
      </dgm:t>
    </dgm:pt>
    <dgm:pt modelId="{29F9BB91-745A-411A-8DF6-FC0838DC12F5}" type="parTrans" cxnId="{32AB823D-7E8A-4FAD-ACFE-56E4103E05B1}">
      <dgm:prSet/>
      <dgm:spPr/>
      <dgm:t>
        <a:bodyPr/>
        <a:lstStyle/>
        <a:p>
          <a:endParaRPr lang="en-US"/>
        </a:p>
      </dgm:t>
    </dgm:pt>
    <dgm:pt modelId="{CDFBE13A-6877-4974-AF33-3C2FF73AB60D}" type="sibTrans" cxnId="{32AB823D-7E8A-4FAD-ACFE-56E4103E05B1}">
      <dgm:prSet/>
      <dgm:spPr/>
      <dgm:t>
        <a:bodyPr/>
        <a:lstStyle/>
        <a:p>
          <a:endParaRPr lang="en-US"/>
        </a:p>
      </dgm:t>
    </dgm:pt>
    <dgm:pt modelId="{ACED72BB-08DB-4E28-9A37-89818F204858}">
      <dgm:prSet phldrT="[Text]"/>
      <dgm:spPr/>
      <dgm:t>
        <a:bodyPr/>
        <a:lstStyle/>
        <a:p>
          <a:r>
            <a:rPr lang="en-US" b="1" dirty="0" smtClean="0"/>
            <a:t>Inhumanity</a:t>
          </a:r>
          <a:endParaRPr lang="en-US" b="1" dirty="0"/>
        </a:p>
      </dgm:t>
    </dgm:pt>
    <dgm:pt modelId="{46D7231A-0515-42E6-AB36-09647E37D9AC}" type="parTrans" cxnId="{B05E4454-73F3-4FBF-8DDD-65228FC0DD60}">
      <dgm:prSet/>
      <dgm:spPr/>
      <dgm:t>
        <a:bodyPr/>
        <a:lstStyle/>
        <a:p>
          <a:endParaRPr lang="en-US"/>
        </a:p>
      </dgm:t>
    </dgm:pt>
    <dgm:pt modelId="{D3014950-12A9-4BAC-92E7-765A5BB9B4BF}" type="sibTrans" cxnId="{B05E4454-73F3-4FBF-8DDD-65228FC0DD60}">
      <dgm:prSet/>
      <dgm:spPr/>
      <dgm:t>
        <a:bodyPr/>
        <a:lstStyle/>
        <a:p>
          <a:endParaRPr lang="en-US"/>
        </a:p>
      </dgm:t>
    </dgm:pt>
    <dgm:pt modelId="{C60B8B0A-5350-41C0-803E-D29649FF5E67}" type="pres">
      <dgm:prSet presAssocID="{BA6B9CE9-3826-42B7-AB54-4793D1C2D4C7}" presName="Name0" presStyleCnt="0">
        <dgm:presLayoutVars>
          <dgm:chMax val="4"/>
          <dgm:resizeHandles val="exact"/>
        </dgm:presLayoutVars>
      </dgm:prSet>
      <dgm:spPr/>
      <dgm:t>
        <a:bodyPr/>
        <a:lstStyle/>
        <a:p>
          <a:endParaRPr lang="en-US"/>
        </a:p>
      </dgm:t>
    </dgm:pt>
    <dgm:pt modelId="{8A792B4F-EE11-4634-904F-C997EF437762}" type="pres">
      <dgm:prSet presAssocID="{BA6B9CE9-3826-42B7-AB54-4793D1C2D4C7}" presName="ellipse" presStyleLbl="trBgShp" presStyleIdx="0" presStyleCnt="1"/>
      <dgm:spPr/>
    </dgm:pt>
    <dgm:pt modelId="{1F469BF5-67DE-4BDF-A7A5-A99E493DD3E4}" type="pres">
      <dgm:prSet presAssocID="{BA6B9CE9-3826-42B7-AB54-4793D1C2D4C7}" presName="arrow1" presStyleLbl="fgShp" presStyleIdx="0" presStyleCnt="1"/>
      <dgm:spPr/>
    </dgm:pt>
    <dgm:pt modelId="{3610DCB1-3AE5-4B66-84C7-1C3E7FAE274F}" type="pres">
      <dgm:prSet presAssocID="{BA6B9CE9-3826-42B7-AB54-4793D1C2D4C7}" presName="rectangle" presStyleLbl="revTx" presStyleIdx="0" presStyleCnt="1">
        <dgm:presLayoutVars>
          <dgm:bulletEnabled val="1"/>
        </dgm:presLayoutVars>
      </dgm:prSet>
      <dgm:spPr/>
      <dgm:t>
        <a:bodyPr/>
        <a:lstStyle/>
        <a:p>
          <a:endParaRPr lang="en-US"/>
        </a:p>
      </dgm:t>
    </dgm:pt>
    <dgm:pt modelId="{BCDCBE47-F50E-4B83-87DC-92D31736C8D9}" type="pres">
      <dgm:prSet presAssocID="{A3C523F2-71B3-40F6-A16A-777D4B7631F3}" presName="item1" presStyleLbl="node1" presStyleIdx="0" presStyleCnt="3">
        <dgm:presLayoutVars>
          <dgm:bulletEnabled val="1"/>
        </dgm:presLayoutVars>
      </dgm:prSet>
      <dgm:spPr/>
      <dgm:t>
        <a:bodyPr/>
        <a:lstStyle/>
        <a:p>
          <a:endParaRPr lang="en-US"/>
        </a:p>
      </dgm:t>
    </dgm:pt>
    <dgm:pt modelId="{9D41F74E-5809-45D6-9314-9DF65289AD21}" type="pres">
      <dgm:prSet presAssocID="{E02F3F46-1E26-4D70-9174-A3DFE5141E44}" presName="item2" presStyleLbl="node1" presStyleIdx="1" presStyleCnt="3">
        <dgm:presLayoutVars>
          <dgm:bulletEnabled val="1"/>
        </dgm:presLayoutVars>
      </dgm:prSet>
      <dgm:spPr/>
      <dgm:t>
        <a:bodyPr/>
        <a:lstStyle/>
        <a:p>
          <a:endParaRPr lang="en-US"/>
        </a:p>
      </dgm:t>
    </dgm:pt>
    <dgm:pt modelId="{1EA5C46A-2322-4B58-BF75-39B1A69A0B55}" type="pres">
      <dgm:prSet presAssocID="{ACED72BB-08DB-4E28-9A37-89818F204858}" presName="item3" presStyleLbl="node1" presStyleIdx="2" presStyleCnt="3">
        <dgm:presLayoutVars>
          <dgm:bulletEnabled val="1"/>
        </dgm:presLayoutVars>
      </dgm:prSet>
      <dgm:spPr/>
      <dgm:t>
        <a:bodyPr/>
        <a:lstStyle/>
        <a:p>
          <a:endParaRPr lang="en-US"/>
        </a:p>
      </dgm:t>
    </dgm:pt>
    <dgm:pt modelId="{8AED6138-2204-4198-82D4-8383B9D1866D}" type="pres">
      <dgm:prSet presAssocID="{BA6B9CE9-3826-42B7-AB54-4793D1C2D4C7}" presName="funnel" presStyleLbl="trAlignAcc1" presStyleIdx="0" presStyleCnt="1" custScaleX="133184" custScaleY="142857" custLinFactNeighborX="636" custLinFactNeighborY="1293"/>
      <dgm:spPr/>
    </dgm:pt>
  </dgm:ptLst>
  <dgm:cxnLst>
    <dgm:cxn modelId="{16D986CB-8CD6-417B-99A0-0E458F9CA68E}" type="presOf" srcId="{ACED72BB-08DB-4E28-9A37-89818F204858}" destId="{3610DCB1-3AE5-4B66-84C7-1C3E7FAE274F}" srcOrd="0" destOrd="0" presId="urn:microsoft.com/office/officeart/2005/8/layout/funnel1"/>
    <dgm:cxn modelId="{32AB823D-7E8A-4FAD-ACFE-56E4103E05B1}" srcId="{BA6B9CE9-3826-42B7-AB54-4793D1C2D4C7}" destId="{E02F3F46-1E26-4D70-9174-A3DFE5141E44}" srcOrd="2" destOrd="0" parTransId="{29F9BB91-745A-411A-8DF6-FC0838DC12F5}" sibTransId="{CDFBE13A-6877-4974-AF33-3C2FF73AB60D}"/>
    <dgm:cxn modelId="{5987A6C0-9B6E-4717-8AAE-90E86E53E212}" srcId="{BA6B9CE9-3826-42B7-AB54-4793D1C2D4C7}" destId="{C526C9A5-C76F-4ABB-BF3F-0D77DC60F9E3}" srcOrd="0" destOrd="0" parTransId="{0006939C-8C73-4D88-A5CF-296338391D89}" sibTransId="{9667A558-4558-44F5-8DE7-BD3EF2AB0004}"/>
    <dgm:cxn modelId="{7AC72CC9-0FC9-41B9-BBEA-5841062221CB}" type="presOf" srcId="{C526C9A5-C76F-4ABB-BF3F-0D77DC60F9E3}" destId="{1EA5C46A-2322-4B58-BF75-39B1A69A0B55}" srcOrd="0" destOrd="0" presId="urn:microsoft.com/office/officeart/2005/8/layout/funnel1"/>
    <dgm:cxn modelId="{F1A19DEA-253C-471D-8F29-0C7557A7920F}" srcId="{BA6B9CE9-3826-42B7-AB54-4793D1C2D4C7}" destId="{A3C523F2-71B3-40F6-A16A-777D4B7631F3}" srcOrd="1" destOrd="0" parTransId="{482916A2-794E-4276-8DF4-C39C4C9ED249}" sibTransId="{9E67C9C6-59D1-42AA-ACB0-D0E92D2EC5C4}"/>
    <dgm:cxn modelId="{14B6123C-2A1B-4182-9A7F-F3D2D61C3DF1}" type="presOf" srcId="{BA6B9CE9-3826-42B7-AB54-4793D1C2D4C7}" destId="{C60B8B0A-5350-41C0-803E-D29649FF5E67}" srcOrd="0" destOrd="0" presId="urn:microsoft.com/office/officeart/2005/8/layout/funnel1"/>
    <dgm:cxn modelId="{F413161B-B87C-4576-8CA7-5F275DCF1CD2}" type="presOf" srcId="{E02F3F46-1E26-4D70-9174-A3DFE5141E44}" destId="{BCDCBE47-F50E-4B83-87DC-92D31736C8D9}" srcOrd="0" destOrd="0" presId="urn:microsoft.com/office/officeart/2005/8/layout/funnel1"/>
    <dgm:cxn modelId="{B05E4454-73F3-4FBF-8DDD-65228FC0DD60}" srcId="{BA6B9CE9-3826-42B7-AB54-4793D1C2D4C7}" destId="{ACED72BB-08DB-4E28-9A37-89818F204858}" srcOrd="3" destOrd="0" parTransId="{46D7231A-0515-42E6-AB36-09647E37D9AC}" sibTransId="{D3014950-12A9-4BAC-92E7-765A5BB9B4BF}"/>
    <dgm:cxn modelId="{2C3CAD4B-DC79-423E-A630-7DD0024AD664}" type="presOf" srcId="{A3C523F2-71B3-40F6-A16A-777D4B7631F3}" destId="{9D41F74E-5809-45D6-9314-9DF65289AD21}" srcOrd="0" destOrd="0" presId="urn:microsoft.com/office/officeart/2005/8/layout/funnel1"/>
    <dgm:cxn modelId="{70A3AB8C-1195-43AB-8FF4-685E4EF12099}" type="presParOf" srcId="{C60B8B0A-5350-41C0-803E-D29649FF5E67}" destId="{8A792B4F-EE11-4634-904F-C997EF437762}" srcOrd="0" destOrd="0" presId="urn:microsoft.com/office/officeart/2005/8/layout/funnel1"/>
    <dgm:cxn modelId="{3C40931E-EE7F-4023-A80E-3037FFD7F833}" type="presParOf" srcId="{C60B8B0A-5350-41C0-803E-D29649FF5E67}" destId="{1F469BF5-67DE-4BDF-A7A5-A99E493DD3E4}" srcOrd="1" destOrd="0" presId="urn:microsoft.com/office/officeart/2005/8/layout/funnel1"/>
    <dgm:cxn modelId="{5B13843E-25B3-4F5A-B79D-02AB46D78019}" type="presParOf" srcId="{C60B8B0A-5350-41C0-803E-D29649FF5E67}" destId="{3610DCB1-3AE5-4B66-84C7-1C3E7FAE274F}" srcOrd="2" destOrd="0" presId="urn:microsoft.com/office/officeart/2005/8/layout/funnel1"/>
    <dgm:cxn modelId="{90EF89D5-7DC6-4995-8C83-D1A870E601C6}" type="presParOf" srcId="{C60B8B0A-5350-41C0-803E-D29649FF5E67}" destId="{BCDCBE47-F50E-4B83-87DC-92D31736C8D9}" srcOrd="3" destOrd="0" presId="urn:microsoft.com/office/officeart/2005/8/layout/funnel1"/>
    <dgm:cxn modelId="{58ED4690-CF8E-4090-80CC-D954706690E5}" type="presParOf" srcId="{C60B8B0A-5350-41C0-803E-D29649FF5E67}" destId="{9D41F74E-5809-45D6-9314-9DF65289AD21}" srcOrd="4" destOrd="0" presId="urn:microsoft.com/office/officeart/2005/8/layout/funnel1"/>
    <dgm:cxn modelId="{4897CAAD-12A2-4DE1-B69E-F20ACE296B23}" type="presParOf" srcId="{C60B8B0A-5350-41C0-803E-D29649FF5E67}" destId="{1EA5C46A-2322-4B58-BF75-39B1A69A0B55}" srcOrd="5" destOrd="0" presId="urn:microsoft.com/office/officeart/2005/8/layout/funnel1"/>
    <dgm:cxn modelId="{8999A3B5-93B4-4EDB-861A-A8E5C53D27F1}" type="presParOf" srcId="{C60B8B0A-5350-41C0-803E-D29649FF5E67}" destId="{8AED6138-2204-4198-82D4-8383B9D1866D}"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1D643-A018-4FE3-95B0-831E59270F8B}" type="doc">
      <dgm:prSet loTypeId="urn:microsoft.com/office/officeart/2005/8/layout/funnel1" loCatId="relationship" qsTypeId="urn:microsoft.com/office/officeart/2005/8/quickstyle/simple4" qsCatId="simple" csTypeId="urn:microsoft.com/office/officeart/2005/8/colors/colorful2" csCatId="colorful" phldr="1"/>
      <dgm:spPr/>
      <dgm:t>
        <a:bodyPr/>
        <a:lstStyle/>
        <a:p>
          <a:endParaRPr lang="en-US"/>
        </a:p>
      </dgm:t>
    </dgm:pt>
    <dgm:pt modelId="{F529D306-CF6B-4117-85A1-173B7E29D6FE}">
      <dgm:prSet phldrT="[Text]"/>
      <dgm:spPr/>
      <dgm:t>
        <a:bodyPr/>
        <a:lstStyle/>
        <a:p>
          <a:r>
            <a:rPr lang="en-US" dirty="0" smtClean="0"/>
            <a:t>Mother Teresa</a:t>
          </a:r>
          <a:endParaRPr lang="en-US" dirty="0"/>
        </a:p>
      </dgm:t>
    </dgm:pt>
    <dgm:pt modelId="{AE716DE3-6D2B-4880-BDFB-B927BC49C963}" type="parTrans" cxnId="{D38D99BE-F631-4CD9-A712-52623D2BC63C}">
      <dgm:prSet/>
      <dgm:spPr/>
      <dgm:t>
        <a:bodyPr/>
        <a:lstStyle/>
        <a:p>
          <a:endParaRPr lang="en-US"/>
        </a:p>
      </dgm:t>
    </dgm:pt>
    <dgm:pt modelId="{34152268-484F-4F46-A3C1-BD6016CCB250}" type="sibTrans" cxnId="{D38D99BE-F631-4CD9-A712-52623D2BC63C}">
      <dgm:prSet/>
      <dgm:spPr/>
      <dgm:t>
        <a:bodyPr/>
        <a:lstStyle/>
        <a:p>
          <a:endParaRPr lang="en-US"/>
        </a:p>
      </dgm:t>
    </dgm:pt>
    <dgm:pt modelId="{E7B19268-5DBC-4849-A9F0-4F1FB34B3D32}">
      <dgm:prSet phldrT="[Text]"/>
      <dgm:spPr/>
      <dgm:t>
        <a:bodyPr/>
        <a:lstStyle/>
        <a:p>
          <a:r>
            <a:rPr lang="en-US" dirty="0" smtClean="0"/>
            <a:t>Mahatma Gandhi	</a:t>
          </a:r>
          <a:endParaRPr lang="en-US" dirty="0"/>
        </a:p>
      </dgm:t>
    </dgm:pt>
    <dgm:pt modelId="{C724B8C9-1EE3-4A23-A42C-1D66E952A2AA}" type="parTrans" cxnId="{55A283B7-1062-4590-B7AA-11C744594E14}">
      <dgm:prSet/>
      <dgm:spPr/>
      <dgm:t>
        <a:bodyPr/>
        <a:lstStyle/>
        <a:p>
          <a:endParaRPr lang="en-US"/>
        </a:p>
      </dgm:t>
    </dgm:pt>
    <dgm:pt modelId="{4356BCDA-55AD-4C38-9EE0-0666F51583B1}" type="sibTrans" cxnId="{55A283B7-1062-4590-B7AA-11C744594E14}">
      <dgm:prSet/>
      <dgm:spPr/>
      <dgm:t>
        <a:bodyPr/>
        <a:lstStyle/>
        <a:p>
          <a:endParaRPr lang="en-US"/>
        </a:p>
      </dgm:t>
    </dgm:pt>
    <dgm:pt modelId="{FFF2DB83-9103-4678-892B-BF501CE8B43D}">
      <dgm:prSet phldrT="[Text]"/>
      <dgm:spPr/>
      <dgm:t>
        <a:bodyPr/>
        <a:lstStyle/>
        <a:p>
          <a:r>
            <a:rPr lang="en-US" dirty="0" smtClean="0"/>
            <a:t>Norman Bethune</a:t>
          </a:r>
          <a:endParaRPr lang="en-US" dirty="0"/>
        </a:p>
      </dgm:t>
    </dgm:pt>
    <dgm:pt modelId="{8D549411-7BF5-43CE-B1A9-75D820CD679F}" type="parTrans" cxnId="{0120B01E-2FB8-474E-9E7C-33B8DFC731AA}">
      <dgm:prSet/>
      <dgm:spPr/>
      <dgm:t>
        <a:bodyPr/>
        <a:lstStyle/>
        <a:p>
          <a:endParaRPr lang="en-US"/>
        </a:p>
      </dgm:t>
    </dgm:pt>
    <dgm:pt modelId="{8B1636F5-D6DF-49A2-8280-1828978A83D4}" type="sibTrans" cxnId="{0120B01E-2FB8-474E-9E7C-33B8DFC731AA}">
      <dgm:prSet/>
      <dgm:spPr/>
      <dgm:t>
        <a:bodyPr/>
        <a:lstStyle/>
        <a:p>
          <a:endParaRPr lang="en-US"/>
        </a:p>
      </dgm:t>
    </dgm:pt>
    <dgm:pt modelId="{10F07658-7FFA-4D36-989D-1D938D3E2AEA}">
      <dgm:prSet phldrT="[Text]" custT="1"/>
      <dgm:spPr/>
      <dgm:t>
        <a:bodyPr/>
        <a:lstStyle/>
        <a:p>
          <a:endParaRPr lang="en-US" sz="2400" b="1" dirty="0" smtClean="0"/>
        </a:p>
        <a:p>
          <a:endParaRPr lang="en-US" sz="2400" b="1" dirty="0" smtClean="0"/>
        </a:p>
        <a:p>
          <a:endParaRPr lang="en-US" sz="2400" b="1" dirty="0" smtClean="0"/>
        </a:p>
        <a:p>
          <a:r>
            <a:rPr lang="en-US" sz="2400" b="1" dirty="0" smtClean="0"/>
            <a:t>History with Acts of Kindness and Compassion</a:t>
          </a:r>
          <a:endParaRPr lang="en-US" sz="2400" b="1" dirty="0"/>
        </a:p>
      </dgm:t>
    </dgm:pt>
    <dgm:pt modelId="{04A8DD0F-8EAD-440B-836A-D330EAAD48DB}" type="parTrans" cxnId="{91589F00-D53B-4A1F-A8CF-818085E1D2D7}">
      <dgm:prSet/>
      <dgm:spPr/>
      <dgm:t>
        <a:bodyPr/>
        <a:lstStyle/>
        <a:p>
          <a:endParaRPr lang="en-US"/>
        </a:p>
      </dgm:t>
    </dgm:pt>
    <dgm:pt modelId="{4047B654-4ACF-43ED-85C9-7C357E6F4768}" type="sibTrans" cxnId="{91589F00-D53B-4A1F-A8CF-818085E1D2D7}">
      <dgm:prSet/>
      <dgm:spPr/>
      <dgm:t>
        <a:bodyPr/>
        <a:lstStyle/>
        <a:p>
          <a:endParaRPr lang="en-US"/>
        </a:p>
      </dgm:t>
    </dgm:pt>
    <dgm:pt modelId="{10FB45EF-69DE-4487-8F36-5426EEA9438A}" type="pres">
      <dgm:prSet presAssocID="{0B61D643-A018-4FE3-95B0-831E59270F8B}" presName="Name0" presStyleCnt="0">
        <dgm:presLayoutVars>
          <dgm:chMax val="4"/>
          <dgm:resizeHandles val="exact"/>
        </dgm:presLayoutVars>
      </dgm:prSet>
      <dgm:spPr/>
      <dgm:t>
        <a:bodyPr/>
        <a:lstStyle/>
        <a:p>
          <a:endParaRPr lang="en-US"/>
        </a:p>
      </dgm:t>
    </dgm:pt>
    <dgm:pt modelId="{DB6B93D4-C3A6-4FBE-9199-DA79233EA1FC}" type="pres">
      <dgm:prSet presAssocID="{0B61D643-A018-4FE3-95B0-831E59270F8B}" presName="ellipse" presStyleLbl="trBgShp" presStyleIdx="0" presStyleCnt="1"/>
      <dgm:spPr/>
    </dgm:pt>
    <dgm:pt modelId="{F232E29D-EA99-4F49-8D21-28EA257C49E2}" type="pres">
      <dgm:prSet presAssocID="{0B61D643-A018-4FE3-95B0-831E59270F8B}" presName="arrow1" presStyleLbl="fgShp" presStyleIdx="0" presStyleCnt="1"/>
      <dgm:spPr/>
    </dgm:pt>
    <dgm:pt modelId="{53436384-045B-4D23-AB11-EDA0EBCE3F54}" type="pres">
      <dgm:prSet presAssocID="{0B61D643-A018-4FE3-95B0-831E59270F8B}" presName="rectangle" presStyleLbl="revTx" presStyleIdx="0" presStyleCnt="1" custScaleY="220415">
        <dgm:presLayoutVars>
          <dgm:bulletEnabled val="1"/>
        </dgm:presLayoutVars>
      </dgm:prSet>
      <dgm:spPr/>
      <dgm:t>
        <a:bodyPr/>
        <a:lstStyle/>
        <a:p>
          <a:endParaRPr lang="en-US"/>
        </a:p>
      </dgm:t>
    </dgm:pt>
    <dgm:pt modelId="{F26B1B92-27C7-4BF1-9653-8DF87A5918B5}" type="pres">
      <dgm:prSet presAssocID="{E7B19268-5DBC-4849-A9F0-4F1FB34B3D32}" presName="item1" presStyleLbl="node1" presStyleIdx="0" presStyleCnt="3">
        <dgm:presLayoutVars>
          <dgm:bulletEnabled val="1"/>
        </dgm:presLayoutVars>
      </dgm:prSet>
      <dgm:spPr/>
      <dgm:t>
        <a:bodyPr/>
        <a:lstStyle/>
        <a:p>
          <a:endParaRPr lang="en-US"/>
        </a:p>
      </dgm:t>
    </dgm:pt>
    <dgm:pt modelId="{71F1A398-024F-4C1E-8047-80AB4B21A19F}" type="pres">
      <dgm:prSet presAssocID="{FFF2DB83-9103-4678-892B-BF501CE8B43D}" presName="item2" presStyleLbl="node1" presStyleIdx="1" presStyleCnt="3">
        <dgm:presLayoutVars>
          <dgm:bulletEnabled val="1"/>
        </dgm:presLayoutVars>
      </dgm:prSet>
      <dgm:spPr/>
      <dgm:t>
        <a:bodyPr/>
        <a:lstStyle/>
        <a:p>
          <a:endParaRPr lang="en-US"/>
        </a:p>
      </dgm:t>
    </dgm:pt>
    <dgm:pt modelId="{0FCE1E30-84D3-4258-ACBD-26E02447503A}" type="pres">
      <dgm:prSet presAssocID="{10F07658-7FFA-4D36-989D-1D938D3E2AEA}" presName="item3" presStyleLbl="node1" presStyleIdx="2" presStyleCnt="3">
        <dgm:presLayoutVars>
          <dgm:bulletEnabled val="1"/>
        </dgm:presLayoutVars>
      </dgm:prSet>
      <dgm:spPr/>
      <dgm:t>
        <a:bodyPr/>
        <a:lstStyle/>
        <a:p>
          <a:endParaRPr lang="en-US"/>
        </a:p>
      </dgm:t>
    </dgm:pt>
    <dgm:pt modelId="{996F573C-DE48-4339-937C-29B69C281D07}" type="pres">
      <dgm:prSet presAssocID="{0B61D643-A018-4FE3-95B0-831E59270F8B}" presName="funnel" presStyleLbl="trAlignAcc1" presStyleIdx="0" presStyleCnt="1" custScaleX="152232" custScaleY="142857" custLinFactNeighborX="5803" custLinFactNeighborY="40932"/>
      <dgm:spPr/>
    </dgm:pt>
  </dgm:ptLst>
  <dgm:cxnLst>
    <dgm:cxn modelId="{CDC37AA4-C823-4B77-95EC-4764DB1099AB}" type="presOf" srcId="{FFF2DB83-9103-4678-892B-BF501CE8B43D}" destId="{F26B1B92-27C7-4BF1-9653-8DF87A5918B5}" srcOrd="0" destOrd="0" presId="urn:microsoft.com/office/officeart/2005/8/layout/funnel1"/>
    <dgm:cxn modelId="{D38D99BE-F631-4CD9-A712-52623D2BC63C}" srcId="{0B61D643-A018-4FE3-95B0-831E59270F8B}" destId="{F529D306-CF6B-4117-85A1-173B7E29D6FE}" srcOrd="0" destOrd="0" parTransId="{AE716DE3-6D2B-4880-BDFB-B927BC49C963}" sibTransId="{34152268-484F-4F46-A3C1-BD6016CCB250}"/>
    <dgm:cxn modelId="{EAF40844-3FE0-4B32-8B89-811E0E85B2DA}" type="presOf" srcId="{0B61D643-A018-4FE3-95B0-831E59270F8B}" destId="{10FB45EF-69DE-4487-8F36-5426EEA9438A}" srcOrd="0" destOrd="0" presId="urn:microsoft.com/office/officeart/2005/8/layout/funnel1"/>
    <dgm:cxn modelId="{55A283B7-1062-4590-B7AA-11C744594E14}" srcId="{0B61D643-A018-4FE3-95B0-831E59270F8B}" destId="{E7B19268-5DBC-4849-A9F0-4F1FB34B3D32}" srcOrd="1" destOrd="0" parTransId="{C724B8C9-1EE3-4A23-A42C-1D66E952A2AA}" sibTransId="{4356BCDA-55AD-4C38-9EE0-0666F51583B1}"/>
    <dgm:cxn modelId="{DF4FB79C-DB4E-4CB6-A537-F2BAE694B254}" type="presOf" srcId="{F529D306-CF6B-4117-85A1-173B7E29D6FE}" destId="{0FCE1E30-84D3-4258-ACBD-26E02447503A}" srcOrd="0" destOrd="0" presId="urn:microsoft.com/office/officeart/2005/8/layout/funnel1"/>
    <dgm:cxn modelId="{CB4FF1F7-801A-4BC0-B702-DC55728CC5FA}" type="presOf" srcId="{10F07658-7FFA-4D36-989D-1D938D3E2AEA}" destId="{53436384-045B-4D23-AB11-EDA0EBCE3F54}" srcOrd="0" destOrd="0" presId="urn:microsoft.com/office/officeart/2005/8/layout/funnel1"/>
    <dgm:cxn modelId="{91589F00-D53B-4A1F-A8CF-818085E1D2D7}" srcId="{0B61D643-A018-4FE3-95B0-831E59270F8B}" destId="{10F07658-7FFA-4D36-989D-1D938D3E2AEA}" srcOrd="3" destOrd="0" parTransId="{04A8DD0F-8EAD-440B-836A-D330EAAD48DB}" sibTransId="{4047B654-4ACF-43ED-85C9-7C357E6F4768}"/>
    <dgm:cxn modelId="{5B83F992-BCEF-45F6-A44A-31A83BA349BE}" type="presOf" srcId="{E7B19268-5DBC-4849-A9F0-4F1FB34B3D32}" destId="{71F1A398-024F-4C1E-8047-80AB4B21A19F}" srcOrd="0" destOrd="0" presId="urn:microsoft.com/office/officeart/2005/8/layout/funnel1"/>
    <dgm:cxn modelId="{0120B01E-2FB8-474E-9E7C-33B8DFC731AA}" srcId="{0B61D643-A018-4FE3-95B0-831E59270F8B}" destId="{FFF2DB83-9103-4678-892B-BF501CE8B43D}" srcOrd="2" destOrd="0" parTransId="{8D549411-7BF5-43CE-B1A9-75D820CD679F}" sibTransId="{8B1636F5-D6DF-49A2-8280-1828978A83D4}"/>
    <dgm:cxn modelId="{03C7A69B-CAF9-4B0E-AC52-9E6E71969337}" type="presParOf" srcId="{10FB45EF-69DE-4487-8F36-5426EEA9438A}" destId="{DB6B93D4-C3A6-4FBE-9199-DA79233EA1FC}" srcOrd="0" destOrd="0" presId="urn:microsoft.com/office/officeart/2005/8/layout/funnel1"/>
    <dgm:cxn modelId="{EF223D25-23D1-41E3-A112-48C8A0DC152B}" type="presParOf" srcId="{10FB45EF-69DE-4487-8F36-5426EEA9438A}" destId="{F232E29D-EA99-4F49-8D21-28EA257C49E2}" srcOrd="1" destOrd="0" presId="urn:microsoft.com/office/officeart/2005/8/layout/funnel1"/>
    <dgm:cxn modelId="{86C24384-D491-40CC-9A42-566FDFEBD2AA}" type="presParOf" srcId="{10FB45EF-69DE-4487-8F36-5426EEA9438A}" destId="{53436384-045B-4D23-AB11-EDA0EBCE3F54}" srcOrd="2" destOrd="0" presId="urn:microsoft.com/office/officeart/2005/8/layout/funnel1"/>
    <dgm:cxn modelId="{75E8534C-D1CF-4C78-91CA-F56F6674FA79}" type="presParOf" srcId="{10FB45EF-69DE-4487-8F36-5426EEA9438A}" destId="{F26B1B92-27C7-4BF1-9653-8DF87A5918B5}" srcOrd="3" destOrd="0" presId="urn:microsoft.com/office/officeart/2005/8/layout/funnel1"/>
    <dgm:cxn modelId="{16FA95AA-1852-4403-86FF-61BEDD5C57AF}" type="presParOf" srcId="{10FB45EF-69DE-4487-8F36-5426EEA9438A}" destId="{71F1A398-024F-4C1E-8047-80AB4B21A19F}" srcOrd="4" destOrd="0" presId="urn:microsoft.com/office/officeart/2005/8/layout/funnel1"/>
    <dgm:cxn modelId="{DC69272E-18D6-412F-857F-268EFE69ACCA}" type="presParOf" srcId="{10FB45EF-69DE-4487-8F36-5426EEA9438A}" destId="{0FCE1E30-84D3-4258-ACBD-26E02447503A}" srcOrd="5" destOrd="0" presId="urn:microsoft.com/office/officeart/2005/8/layout/funnel1"/>
    <dgm:cxn modelId="{6303911A-5003-4E97-9C13-C44659CB0524}" type="presParOf" srcId="{10FB45EF-69DE-4487-8F36-5426EEA9438A}" destId="{996F573C-DE48-4339-937C-29B69C281D07}"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59BF2-531B-453E-A41A-977137265A79}"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en-US"/>
        </a:p>
      </dgm:t>
    </dgm:pt>
    <dgm:pt modelId="{626B5671-215F-40B0-9AE9-D1C2127E31EA}">
      <dgm:prSet phldrT="[Text]"/>
      <dgm:spPr/>
      <dgm:t>
        <a:bodyPr/>
        <a:lstStyle/>
        <a:p>
          <a:r>
            <a:rPr lang="en-US" dirty="0" smtClean="0"/>
            <a:t>Individualism</a:t>
          </a:r>
          <a:endParaRPr lang="en-US" dirty="0"/>
        </a:p>
      </dgm:t>
    </dgm:pt>
    <dgm:pt modelId="{BAD1AF7B-6626-4B9C-94E9-5BA31321A917}" type="parTrans" cxnId="{8D945145-040D-4093-9EEA-ADCC3E422298}">
      <dgm:prSet/>
      <dgm:spPr/>
      <dgm:t>
        <a:bodyPr/>
        <a:lstStyle/>
        <a:p>
          <a:endParaRPr lang="en-US"/>
        </a:p>
      </dgm:t>
    </dgm:pt>
    <dgm:pt modelId="{DBAE26D0-AD3D-4A05-B31C-CB1579D21A4E}" type="sibTrans" cxnId="{8D945145-040D-4093-9EEA-ADCC3E422298}">
      <dgm:prSet/>
      <dgm:spPr/>
      <dgm:t>
        <a:bodyPr/>
        <a:lstStyle/>
        <a:p>
          <a:endParaRPr lang="en-US"/>
        </a:p>
      </dgm:t>
    </dgm:pt>
    <dgm:pt modelId="{16140D8E-177F-4163-A6D1-680DA16E60E1}">
      <dgm:prSet phldrT="[Text]"/>
      <dgm:spPr/>
      <dgm:t>
        <a:bodyPr/>
        <a:lstStyle/>
        <a:p>
          <a:r>
            <a:rPr lang="en-US" dirty="0" smtClean="0"/>
            <a:t>Values freedom and worth of the individual over the security or harmony of the group</a:t>
          </a:r>
          <a:endParaRPr lang="en-US" dirty="0"/>
        </a:p>
      </dgm:t>
    </dgm:pt>
    <dgm:pt modelId="{DF5748A0-308F-4FB7-8C5D-F554E55916D0}" type="parTrans" cxnId="{E3C8A9FE-CA29-482D-B985-A6A525ACA0A3}">
      <dgm:prSet/>
      <dgm:spPr/>
      <dgm:t>
        <a:bodyPr/>
        <a:lstStyle/>
        <a:p>
          <a:endParaRPr lang="en-US"/>
        </a:p>
      </dgm:t>
    </dgm:pt>
    <dgm:pt modelId="{9B7000F6-FDD2-47C3-AB90-EFFEA07F01D1}" type="sibTrans" cxnId="{E3C8A9FE-CA29-482D-B985-A6A525ACA0A3}">
      <dgm:prSet/>
      <dgm:spPr/>
      <dgm:t>
        <a:bodyPr/>
        <a:lstStyle/>
        <a:p>
          <a:endParaRPr lang="en-US"/>
        </a:p>
      </dgm:t>
    </dgm:pt>
    <dgm:pt modelId="{BD083EAC-8775-4079-A0EA-8065EC5F9D5B}">
      <dgm:prSet phldrT="[Text]"/>
      <dgm:spPr/>
      <dgm:t>
        <a:bodyPr/>
        <a:lstStyle/>
        <a:p>
          <a:r>
            <a:rPr lang="en-US" dirty="0" smtClean="0"/>
            <a:t>Collectivism</a:t>
          </a:r>
          <a:endParaRPr lang="en-US" dirty="0"/>
        </a:p>
      </dgm:t>
    </dgm:pt>
    <dgm:pt modelId="{0AA43713-0E85-4FF4-A56C-438BF4BB7E04}" type="parTrans" cxnId="{25CE21D3-5390-41C5-B72D-8A7C93BFAAF5}">
      <dgm:prSet/>
      <dgm:spPr/>
      <dgm:t>
        <a:bodyPr/>
        <a:lstStyle/>
        <a:p>
          <a:endParaRPr lang="en-US"/>
        </a:p>
      </dgm:t>
    </dgm:pt>
    <dgm:pt modelId="{83EFE38F-A2F3-403B-ADFE-68DDB41E95CD}" type="sibTrans" cxnId="{25CE21D3-5390-41C5-B72D-8A7C93BFAAF5}">
      <dgm:prSet/>
      <dgm:spPr/>
      <dgm:t>
        <a:bodyPr/>
        <a:lstStyle/>
        <a:p>
          <a:endParaRPr lang="en-US"/>
        </a:p>
      </dgm:t>
    </dgm:pt>
    <dgm:pt modelId="{F947375D-34D8-4DBA-B9AC-00FAB7AFD5B1}">
      <dgm:prSet phldrT="[Text]"/>
      <dgm:spPr/>
      <dgm:t>
        <a:bodyPr/>
        <a:lstStyle/>
        <a:p>
          <a:r>
            <a:rPr lang="en-US" dirty="0" smtClean="0"/>
            <a:t>Values the goals of the group and the common good over the goals of any one individual.</a:t>
          </a:r>
          <a:endParaRPr lang="en-US" dirty="0"/>
        </a:p>
      </dgm:t>
    </dgm:pt>
    <dgm:pt modelId="{D29C14B2-939D-4AD0-9978-AFFF6EE88823}" type="parTrans" cxnId="{5EC96F9C-426E-4474-812C-90C6B3D56D2C}">
      <dgm:prSet/>
      <dgm:spPr/>
      <dgm:t>
        <a:bodyPr/>
        <a:lstStyle/>
        <a:p>
          <a:endParaRPr lang="en-US"/>
        </a:p>
      </dgm:t>
    </dgm:pt>
    <dgm:pt modelId="{91335FC9-D7A6-4C75-9CEB-9A6DEF573D2C}" type="sibTrans" cxnId="{5EC96F9C-426E-4474-812C-90C6B3D56D2C}">
      <dgm:prSet/>
      <dgm:spPr/>
      <dgm:t>
        <a:bodyPr/>
        <a:lstStyle/>
        <a:p>
          <a:endParaRPr lang="en-US"/>
        </a:p>
      </dgm:t>
    </dgm:pt>
    <dgm:pt modelId="{C697D955-40CA-43B2-B6D6-10898187D803}" type="pres">
      <dgm:prSet presAssocID="{FCA59BF2-531B-453E-A41A-977137265A79}" presName="Name0" presStyleCnt="0">
        <dgm:presLayoutVars>
          <dgm:dir/>
          <dgm:animLvl val="lvl"/>
          <dgm:resizeHandles/>
        </dgm:presLayoutVars>
      </dgm:prSet>
      <dgm:spPr/>
      <dgm:t>
        <a:bodyPr/>
        <a:lstStyle/>
        <a:p>
          <a:endParaRPr lang="en-US"/>
        </a:p>
      </dgm:t>
    </dgm:pt>
    <dgm:pt modelId="{3472F32A-4565-4E4E-BBB7-F5C02E8F8FE1}" type="pres">
      <dgm:prSet presAssocID="{626B5671-215F-40B0-9AE9-D1C2127E31EA}" presName="linNode" presStyleCnt="0"/>
      <dgm:spPr/>
    </dgm:pt>
    <dgm:pt modelId="{3C7D27C2-7464-431B-B0DB-DB8C773339B7}" type="pres">
      <dgm:prSet presAssocID="{626B5671-215F-40B0-9AE9-D1C2127E31EA}" presName="parentShp" presStyleLbl="node1" presStyleIdx="0" presStyleCnt="2">
        <dgm:presLayoutVars>
          <dgm:bulletEnabled val="1"/>
        </dgm:presLayoutVars>
      </dgm:prSet>
      <dgm:spPr/>
      <dgm:t>
        <a:bodyPr/>
        <a:lstStyle/>
        <a:p>
          <a:endParaRPr lang="en-US"/>
        </a:p>
      </dgm:t>
    </dgm:pt>
    <dgm:pt modelId="{055F382C-20E6-4523-B266-FFD3ED07493B}" type="pres">
      <dgm:prSet presAssocID="{626B5671-215F-40B0-9AE9-D1C2127E31EA}" presName="childShp" presStyleLbl="bgAccFollowNode1" presStyleIdx="0" presStyleCnt="2">
        <dgm:presLayoutVars>
          <dgm:bulletEnabled val="1"/>
        </dgm:presLayoutVars>
      </dgm:prSet>
      <dgm:spPr/>
      <dgm:t>
        <a:bodyPr/>
        <a:lstStyle/>
        <a:p>
          <a:endParaRPr lang="en-US"/>
        </a:p>
      </dgm:t>
    </dgm:pt>
    <dgm:pt modelId="{C40492C1-B7E1-44A3-BFAA-C2036D572B27}" type="pres">
      <dgm:prSet presAssocID="{DBAE26D0-AD3D-4A05-B31C-CB1579D21A4E}" presName="spacing" presStyleCnt="0"/>
      <dgm:spPr/>
    </dgm:pt>
    <dgm:pt modelId="{3D63F893-86EB-43A1-98A6-9A633F203BED}" type="pres">
      <dgm:prSet presAssocID="{BD083EAC-8775-4079-A0EA-8065EC5F9D5B}" presName="linNode" presStyleCnt="0"/>
      <dgm:spPr/>
    </dgm:pt>
    <dgm:pt modelId="{AD51A8A1-5015-46D5-87CB-ADC265FBF802}" type="pres">
      <dgm:prSet presAssocID="{BD083EAC-8775-4079-A0EA-8065EC5F9D5B}" presName="parentShp" presStyleLbl="node1" presStyleIdx="1" presStyleCnt="2">
        <dgm:presLayoutVars>
          <dgm:bulletEnabled val="1"/>
        </dgm:presLayoutVars>
      </dgm:prSet>
      <dgm:spPr/>
      <dgm:t>
        <a:bodyPr/>
        <a:lstStyle/>
        <a:p>
          <a:endParaRPr lang="en-US"/>
        </a:p>
      </dgm:t>
    </dgm:pt>
    <dgm:pt modelId="{95A2B715-D296-4B52-A6BB-5CAD33D9EAE9}" type="pres">
      <dgm:prSet presAssocID="{BD083EAC-8775-4079-A0EA-8065EC5F9D5B}" presName="childShp" presStyleLbl="bgAccFollowNode1" presStyleIdx="1" presStyleCnt="2">
        <dgm:presLayoutVars>
          <dgm:bulletEnabled val="1"/>
        </dgm:presLayoutVars>
      </dgm:prSet>
      <dgm:spPr/>
      <dgm:t>
        <a:bodyPr/>
        <a:lstStyle/>
        <a:p>
          <a:endParaRPr lang="en-US"/>
        </a:p>
      </dgm:t>
    </dgm:pt>
  </dgm:ptLst>
  <dgm:cxnLst>
    <dgm:cxn modelId="{8D945145-040D-4093-9EEA-ADCC3E422298}" srcId="{FCA59BF2-531B-453E-A41A-977137265A79}" destId="{626B5671-215F-40B0-9AE9-D1C2127E31EA}" srcOrd="0" destOrd="0" parTransId="{BAD1AF7B-6626-4B9C-94E9-5BA31321A917}" sibTransId="{DBAE26D0-AD3D-4A05-B31C-CB1579D21A4E}"/>
    <dgm:cxn modelId="{88470CA3-9EAE-4949-9146-1C00392C80ED}" type="presOf" srcId="{FCA59BF2-531B-453E-A41A-977137265A79}" destId="{C697D955-40CA-43B2-B6D6-10898187D803}" srcOrd="0" destOrd="0" presId="urn:microsoft.com/office/officeart/2005/8/layout/vList6"/>
    <dgm:cxn modelId="{B6A0CF17-5F9D-4F5C-9E7A-3ED502A7E938}" type="presOf" srcId="{16140D8E-177F-4163-A6D1-680DA16E60E1}" destId="{055F382C-20E6-4523-B266-FFD3ED07493B}" srcOrd="0" destOrd="0" presId="urn:microsoft.com/office/officeart/2005/8/layout/vList6"/>
    <dgm:cxn modelId="{5EC96F9C-426E-4474-812C-90C6B3D56D2C}" srcId="{BD083EAC-8775-4079-A0EA-8065EC5F9D5B}" destId="{F947375D-34D8-4DBA-B9AC-00FAB7AFD5B1}" srcOrd="0" destOrd="0" parTransId="{D29C14B2-939D-4AD0-9978-AFFF6EE88823}" sibTransId="{91335FC9-D7A6-4C75-9CEB-9A6DEF573D2C}"/>
    <dgm:cxn modelId="{DCDDA89B-8D0E-4AD6-A15A-B4BF0112FBE2}" type="presOf" srcId="{BD083EAC-8775-4079-A0EA-8065EC5F9D5B}" destId="{AD51A8A1-5015-46D5-87CB-ADC265FBF802}" srcOrd="0" destOrd="0" presId="urn:microsoft.com/office/officeart/2005/8/layout/vList6"/>
    <dgm:cxn modelId="{25CE21D3-5390-41C5-B72D-8A7C93BFAAF5}" srcId="{FCA59BF2-531B-453E-A41A-977137265A79}" destId="{BD083EAC-8775-4079-A0EA-8065EC5F9D5B}" srcOrd="1" destOrd="0" parTransId="{0AA43713-0E85-4FF4-A56C-438BF4BB7E04}" sibTransId="{83EFE38F-A2F3-403B-ADFE-68DDB41E95CD}"/>
    <dgm:cxn modelId="{C0D184EA-73E7-4BF2-988A-E3FA7DAEC827}" type="presOf" srcId="{626B5671-215F-40B0-9AE9-D1C2127E31EA}" destId="{3C7D27C2-7464-431B-B0DB-DB8C773339B7}" srcOrd="0" destOrd="0" presId="urn:microsoft.com/office/officeart/2005/8/layout/vList6"/>
    <dgm:cxn modelId="{E1103FFC-C422-49CA-85D8-898B29858BC8}" type="presOf" srcId="{F947375D-34D8-4DBA-B9AC-00FAB7AFD5B1}" destId="{95A2B715-D296-4B52-A6BB-5CAD33D9EAE9}" srcOrd="0" destOrd="0" presId="urn:microsoft.com/office/officeart/2005/8/layout/vList6"/>
    <dgm:cxn modelId="{E3C8A9FE-CA29-482D-B985-A6A525ACA0A3}" srcId="{626B5671-215F-40B0-9AE9-D1C2127E31EA}" destId="{16140D8E-177F-4163-A6D1-680DA16E60E1}" srcOrd="0" destOrd="0" parTransId="{DF5748A0-308F-4FB7-8C5D-F554E55916D0}" sibTransId="{9B7000F6-FDD2-47C3-AB90-EFFEA07F01D1}"/>
    <dgm:cxn modelId="{FCA6EC76-8904-4FDC-B119-6761B888FDCF}" type="presParOf" srcId="{C697D955-40CA-43B2-B6D6-10898187D803}" destId="{3472F32A-4565-4E4E-BBB7-F5C02E8F8FE1}" srcOrd="0" destOrd="0" presId="urn:microsoft.com/office/officeart/2005/8/layout/vList6"/>
    <dgm:cxn modelId="{B6EF0BFB-9276-473F-B5B5-A1B80BAA7290}" type="presParOf" srcId="{3472F32A-4565-4E4E-BBB7-F5C02E8F8FE1}" destId="{3C7D27C2-7464-431B-B0DB-DB8C773339B7}" srcOrd="0" destOrd="0" presId="urn:microsoft.com/office/officeart/2005/8/layout/vList6"/>
    <dgm:cxn modelId="{6E6BCFFC-8A13-4C8D-BF66-3AC5B36868CB}" type="presParOf" srcId="{3472F32A-4565-4E4E-BBB7-F5C02E8F8FE1}" destId="{055F382C-20E6-4523-B266-FFD3ED07493B}" srcOrd="1" destOrd="0" presId="urn:microsoft.com/office/officeart/2005/8/layout/vList6"/>
    <dgm:cxn modelId="{7B645166-8470-417D-9253-FAECAED50C8C}" type="presParOf" srcId="{C697D955-40CA-43B2-B6D6-10898187D803}" destId="{C40492C1-B7E1-44A3-BFAA-C2036D572B27}" srcOrd="1" destOrd="0" presId="urn:microsoft.com/office/officeart/2005/8/layout/vList6"/>
    <dgm:cxn modelId="{94A37502-E913-450B-A009-0320E07ED62D}" type="presParOf" srcId="{C697D955-40CA-43B2-B6D6-10898187D803}" destId="{3D63F893-86EB-43A1-98A6-9A633F203BED}" srcOrd="2" destOrd="0" presId="urn:microsoft.com/office/officeart/2005/8/layout/vList6"/>
    <dgm:cxn modelId="{60933416-CC1A-490F-954E-66FF14F3954E}" type="presParOf" srcId="{3D63F893-86EB-43A1-98A6-9A633F203BED}" destId="{AD51A8A1-5015-46D5-87CB-ADC265FBF802}" srcOrd="0" destOrd="0" presId="urn:microsoft.com/office/officeart/2005/8/layout/vList6"/>
    <dgm:cxn modelId="{1538F841-F42F-4EFF-8B2F-A06E7412783D}" type="presParOf" srcId="{3D63F893-86EB-43A1-98A6-9A633F203BED}" destId="{95A2B715-D296-4B52-A6BB-5CAD33D9EAE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DEF8E-1434-41BF-914B-3948ECC0A081}" type="doc">
      <dgm:prSet loTypeId="urn:microsoft.com/office/officeart/2005/8/layout/lProcess2" loCatId="list" qsTypeId="urn:microsoft.com/office/officeart/2005/8/quickstyle/3d2" qsCatId="3D" csTypeId="urn:microsoft.com/office/officeart/2005/8/colors/accent2_2" csCatId="accent2" phldr="1"/>
      <dgm:spPr/>
    </dgm:pt>
    <dgm:pt modelId="{2B80CF14-77F9-4CF3-81CC-5A705DCB3480}" type="pres">
      <dgm:prSet presAssocID="{A0EDEF8E-1434-41BF-914B-3948ECC0A081}" presName="theList" presStyleCnt="0">
        <dgm:presLayoutVars>
          <dgm:dir/>
          <dgm:animLvl val="lvl"/>
          <dgm:resizeHandles val="exact"/>
        </dgm:presLayoutVars>
      </dgm:prSet>
      <dgm:spPr/>
    </dgm:pt>
  </dgm:ptLst>
  <dgm:cxnLst>
    <dgm:cxn modelId="{BD3B39B1-4699-4BC4-BCC5-E0438BD77503}" type="presOf" srcId="{A0EDEF8E-1434-41BF-914B-3948ECC0A081}" destId="{2B80CF14-77F9-4CF3-81CC-5A705DCB3480}"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5B74A9-991A-458D-9595-FA6BAD9BC01D}"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en-US"/>
        </a:p>
      </dgm:t>
    </dgm:pt>
    <dgm:pt modelId="{541775E6-6A6D-43B1-92C4-99D69A49E668}">
      <dgm:prSet phldrT="[Text]"/>
      <dgm:spPr/>
      <dgm:t>
        <a:bodyPr/>
        <a:lstStyle/>
        <a:p>
          <a:r>
            <a:rPr lang="en-US" b="0" dirty="0" smtClean="0"/>
            <a:t>Do you value </a:t>
          </a:r>
          <a:r>
            <a:rPr lang="en-US" b="1" dirty="0" smtClean="0"/>
            <a:t>individual goal attainment </a:t>
          </a:r>
          <a:r>
            <a:rPr lang="en-US" b="0" dirty="0" smtClean="0"/>
            <a:t>(getting ahead for yourself)</a:t>
          </a:r>
          <a:endParaRPr lang="en-US" b="0" dirty="0"/>
        </a:p>
      </dgm:t>
    </dgm:pt>
    <dgm:pt modelId="{07E8DC68-CDD5-4237-8697-182D9D088D1F}" type="parTrans" cxnId="{983A9717-7647-4A12-8C68-68D4DC9A042F}">
      <dgm:prSet/>
      <dgm:spPr/>
      <dgm:t>
        <a:bodyPr/>
        <a:lstStyle/>
        <a:p>
          <a:endParaRPr lang="en-US"/>
        </a:p>
      </dgm:t>
    </dgm:pt>
    <dgm:pt modelId="{9173DCDD-9FFF-49A3-8102-2FFF91DE51D3}" type="sibTrans" cxnId="{983A9717-7647-4A12-8C68-68D4DC9A042F}">
      <dgm:prSet/>
      <dgm:spPr/>
      <dgm:t>
        <a:bodyPr/>
        <a:lstStyle/>
        <a:p>
          <a:endParaRPr lang="en-US"/>
        </a:p>
      </dgm:t>
    </dgm:pt>
    <dgm:pt modelId="{AD9C7782-D7A9-4574-96C8-F683D2F04700}">
      <dgm:prSet phldrT="[Text]"/>
      <dgm:spPr/>
      <dgm:t>
        <a:bodyPr/>
        <a:lstStyle/>
        <a:p>
          <a:r>
            <a:rPr lang="en-US" dirty="0" smtClean="0"/>
            <a:t>Do you value </a:t>
          </a:r>
          <a:r>
            <a:rPr lang="en-US" b="1" dirty="0" smtClean="0"/>
            <a:t>collective well-being </a:t>
          </a:r>
          <a:r>
            <a:rPr lang="en-US" dirty="0" smtClean="0"/>
            <a:t>(doing things for others?</a:t>
          </a:r>
          <a:endParaRPr lang="en-US" dirty="0"/>
        </a:p>
      </dgm:t>
    </dgm:pt>
    <dgm:pt modelId="{5816C480-B127-430A-88C0-51152E291614}" type="parTrans" cxnId="{2B8687D5-68D0-4AEF-BD31-9FDD4502D3EC}">
      <dgm:prSet/>
      <dgm:spPr/>
      <dgm:t>
        <a:bodyPr/>
        <a:lstStyle/>
        <a:p>
          <a:endParaRPr lang="en-US"/>
        </a:p>
      </dgm:t>
    </dgm:pt>
    <dgm:pt modelId="{0E24A12E-E600-4BBC-8A0C-F3AF8EA51AAA}" type="sibTrans" cxnId="{2B8687D5-68D0-4AEF-BD31-9FDD4502D3EC}">
      <dgm:prSet/>
      <dgm:spPr/>
      <dgm:t>
        <a:bodyPr/>
        <a:lstStyle/>
        <a:p>
          <a:endParaRPr lang="en-US"/>
        </a:p>
      </dgm:t>
    </dgm:pt>
    <dgm:pt modelId="{37805CC8-D4CB-4DF1-8278-E5A69AB30877}" type="pres">
      <dgm:prSet presAssocID="{965B74A9-991A-458D-9595-FA6BAD9BC01D}" presName="compositeShape" presStyleCnt="0">
        <dgm:presLayoutVars>
          <dgm:chMax val="2"/>
          <dgm:dir/>
          <dgm:resizeHandles val="exact"/>
        </dgm:presLayoutVars>
      </dgm:prSet>
      <dgm:spPr/>
      <dgm:t>
        <a:bodyPr/>
        <a:lstStyle/>
        <a:p>
          <a:endParaRPr lang="en-US"/>
        </a:p>
      </dgm:t>
    </dgm:pt>
    <dgm:pt modelId="{E83BC5ED-BD3B-4ABB-A439-0F79DCF20E7C}" type="pres">
      <dgm:prSet presAssocID="{965B74A9-991A-458D-9595-FA6BAD9BC01D}" presName="divider" presStyleLbl="fgShp" presStyleIdx="0" presStyleCnt="1"/>
      <dgm:spPr/>
    </dgm:pt>
    <dgm:pt modelId="{3714C536-34CC-49EB-B1E9-BCB231706343}" type="pres">
      <dgm:prSet presAssocID="{541775E6-6A6D-43B1-92C4-99D69A49E668}" presName="downArrow" presStyleLbl="node1" presStyleIdx="0" presStyleCnt="2" custLinFactNeighborX="-2240" custLinFactNeighborY="2636"/>
      <dgm:spPr/>
    </dgm:pt>
    <dgm:pt modelId="{9B30AE7E-19B0-4D55-BC4F-E1CD0B6BEB43}" type="pres">
      <dgm:prSet presAssocID="{541775E6-6A6D-43B1-92C4-99D69A49E668}" presName="downArrowText" presStyleLbl="revTx" presStyleIdx="0" presStyleCnt="2">
        <dgm:presLayoutVars>
          <dgm:bulletEnabled val="1"/>
        </dgm:presLayoutVars>
      </dgm:prSet>
      <dgm:spPr/>
      <dgm:t>
        <a:bodyPr/>
        <a:lstStyle/>
        <a:p>
          <a:endParaRPr lang="en-US"/>
        </a:p>
      </dgm:t>
    </dgm:pt>
    <dgm:pt modelId="{96885E86-83D3-446E-8DC3-807759DC64CC}" type="pres">
      <dgm:prSet presAssocID="{AD9C7782-D7A9-4574-96C8-F683D2F04700}" presName="upArrow" presStyleLbl="node1" presStyleIdx="1" presStyleCnt="2"/>
      <dgm:spPr/>
    </dgm:pt>
    <dgm:pt modelId="{4FCCA03F-5051-42B4-AFAA-ABA0BD20C84F}" type="pres">
      <dgm:prSet presAssocID="{AD9C7782-D7A9-4574-96C8-F683D2F04700}" presName="upArrowText" presStyleLbl="revTx" presStyleIdx="1" presStyleCnt="2">
        <dgm:presLayoutVars>
          <dgm:bulletEnabled val="1"/>
        </dgm:presLayoutVars>
      </dgm:prSet>
      <dgm:spPr/>
      <dgm:t>
        <a:bodyPr/>
        <a:lstStyle/>
        <a:p>
          <a:endParaRPr lang="en-US"/>
        </a:p>
      </dgm:t>
    </dgm:pt>
  </dgm:ptLst>
  <dgm:cxnLst>
    <dgm:cxn modelId="{CB5D1D23-1FC2-4266-9397-FE21A1705D6D}" type="presOf" srcId="{AD9C7782-D7A9-4574-96C8-F683D2F04700}" destId="{4FCCA03F-5051-42B4-AFAA-ABA0BD20C84F}" srcOrd="0" destOrd="0" presId="urn:microsoft.com/office/officeart/2005/8/layout/arrow3"/>
    <dgm:cxn modelId="{4151C4F7-D2B9-445C-8BA2-22AF36ACA19B}" type="presOf" srcId="{965B74A9-991A-458D-9595-FA6BAD9BC01D}" destId="{37805CC8-D4CB-4DF1-8278-E5A69AB30877}" srcOrd="0" destOrd="0" presId="urn:microsoft.com/office/officeart/2005/8/layout/arrow3"/>
    <dgm:cxn modelId="{2B8687D5-68D0-4AEF-BD31-9FDD4502D3EC}" srcId="{965B74A9-991A-458D-9595-FA6BAD9BC01D}" destId="{AD9C7782-D7A9-4574-96C8-F683D2F04700}" srcOrd="1" destOrd="0" parTransId="{5816C480-B127-430A-88C0-51152E291614}" sibTransId="{0E24A12E-E600-4BBC-8A0C-F3AF8EA51AAA}"/>
    <dgm:cxn modelId="{983A9717-7647-4A12-8C68-68D4DC9A042F}" srcId="{965B74A9-991A-458D-9595-FA6BAD9BC01D}" destId="{541775E6-6A6D-43B1-92C4-99D69A49E668}" srcOrd="0" destOrd="0" parTransId="{07E8DC68-CDD5-4237-8697-182D9D088D1F}" sibTransId="{9173DCDD-9FFF-49A3-8102-2FFF91DE51D3}"/>
    <dgm:cxn modelId="{8553150C-6489-47D0-9631-5BEAE5DBBCAA}" type="presOf" srcId="{541775E6-6A6D-43B1-92C4-99D69A49E668}" destId="{9B30AE7E-19B0-4D55-BC4F-E1CD0B6BEB43}" srcOrd="0" destOrd="0" presId="urn:microsoft.com/office/officeart/2005/8/layout/arrow3"/>
    <dgm:cxn modelId="{40B298ED-EAA7-49E4-B161-2CB7A3176221}" type="presParOf" srcId="{37805CC8-D4CB-4DF1-8278-E5A69AB30877}" destId="{E83BC5ED-BD3B-4ABB-A439-0F79DCF20E7C}" srcOrd="0" destOrd="0" presId="urn:microsoft.com/office/officeart/2005/8/layout/arrow3"/>
    <dgm:cxn modelId="{D5859AA3-C93B-4FEA-AE14-5828418FEC97}" type="presParOf" srcId="{37805CC8-D4CB-4DF1-8278-E5A69AB30877}" destId="{3714C536-34CC-49EB-B1E9-BCB231706343}" srcOrd="1" destOrd="0" presId="urn:microsoft.com/office/officeart/2005/8/layout/arrow3"/>
    <dgm:cxn modelId="{202CB8AB-D718-434E-9962-26B22479137A}" type="presParOf" srcId="{37805CC8-D4CB-4DF1-8278-E5A69AB30877}" destId="{9B30AE7E-19B0-4D55-BC4F-E1CD0B6BEB43}" srcOrd="2" destOrd="0" presId="urn:microsoft.com/office/officeart/2005/8/layout/arrow3"/>
    <dgm:cxn modelId="{6FF14C3C-058C-405C-AFE5-F5B9AFF9B616}" type="presParOf" srcId="{37805CC8-D4CB-4DF1-8278-E5A69AB30877}" destId="{96885E86-83D3-446E-8DC3-807759DC64CC}" srcOrd="3" destOrd="0" presId="urn:microsoft.com/office/officeart/2005/8/layout/arrow3"/>
    <dgm:cxn modelId="{7B91D44D-EEE8-4D5E-A525-F7068FA68018}" type="presParOf" srcId="{37805CC8-D4CB-4DF1-8278-E5A69AB30877}" destId="{4FCCA03F-5051-42B4-AFAA-ABA0BD20C84F}" srcOrd="4" destOrd="0" presId="urn:microsoft.com/office/officeart/2005/8/layout/arrow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784C5-C717-4FD7-9527-436E5D717933}" type="doc">
      <dgm:prSet loTypeId="urn:microsoft.com/office/officeart/2005/8/layout/radial1" loCatId="cycle" qsTypeId="urn:microsoft.com/office/officeart/2005/8/quickstyle/simple3" qsCatId="simple" csTypeId="urn:microsoft.com/office/officeart/2005/8/colors/accent3_2" csCatId="accent3" phldr="1"/>
      <dgm:spPr/>
      <dgm:t>
        <a:bodyPr/>
        <a:lstStyle/>
        <a:p>
          <a:endParaRPr lang="en-US"/>
        </a:p>
      </dgm:t>
    </dgm:pt>
    <dgm:pt modelId="{B5523F9F-931E-41F9-B1DF-4A68AB251D71}">
      <dgm:prSet phldrT="[Text]" custT="1"/>
      <dgm:spPr/>
      <dgm:t>
        <a:bodyPr/>
        <a:lstStyle/>
        <a:p>
          <a:r>
            <a:rPr lang="en-US" sz="1400" dirty="0" smtClean="0"/>
            <a:t>English philosopher who lived during the English Civil War</a:t>
          </a:r>
          <a:endParaRPr lang="en-US" sz="1400" dirty="0"/>
        </a:p>
      </dgm:t>
    </dgm:pt>
    <dgm:pt modelId="{7FF5DE6B-BCD6-404D-8CA3-D0DDC2702090}" type="parTrans" cxnId="{CAB6CFE0-81C6-43A8-98E0-79C142D42C86}">
      <dgm:prSet/>
      <dgm:spPr/>
      <dgm:t>
        <a:bodyPr/>
        <a:lstStyle/>
        <a:p>
          <a:endParaRPr lang="en-US"/>
        </a:p>
      </dgm:t>
    </dgm:pt>
    <dgm:pt modelId="{AC78B2DF-DDDD-4CFC-9407-65532701D849}" type="sibTrans" cxnId="{CAB6CFE0-81C6-43A8-98E0-79C142D42C86}">
      <dgm:prSet/>
      <dgm:spPr/>
      <dgm:t>
        <a:bodyPr/>
        <a:lstStyle/>
        <a:p>
          <a:endParaRPr lang="en-US"/>
        </a:p>
      </dgm:t>
    </dgm:pt>
    <dgm:pt modelId="{A2D31B4D-FA28-4A16-AF81-1C2675BA2358}">
      <dgm:prSet phldrT="[Text]" custT="1"/>
      <dgm:spPr/>
      <dgm:t>
        <a:bodyPr/>
        <a:lstStyle/>
        <a:p>
          <a:r>
            <a:rPr lang="en-US" sz="1600" dirty="0" smtClean="0"/>
            <a:t>Human nature is characterized by fear, violence and dangerous self-interest (extreme individualism</a:t>
          </a:r>
          <a:r>
            <a:rPr lang="en-US" sz="900" dirty="0" smtClean="0"/>
            <a:t>)</a:t>
          </a:r>
          <a:endParaRPr lang="en-US" sz="900" dirty="0"/>
        </a:p>
      </dgm:t>
    </dgm:pt>
    <dgm:pt modelId="{4F34E511-B038-4D82-91E4-D376311E8D06}" type="parTrans" cxnId="{7FA7611C-19A0-4C8B-8CC7-3D1CB41EED88}">
      <dgm:prSet/>
      <dgm:spPr/>
      <dgm:t>
        <a:bodyPr/>
        <a:lstStyle/>
        <a:p>
          <a:endParaRPr lang="en-US"/>
        </a:p>
      </dgm:t>
    </dgm:pt>
    <dgm:pt modelId="{D26A8DED-85F1-43D7-A135-ABC920F18074}" type="sibTrans" cxnId="{7FA7611C-19A0-4C8B-8CC7-3D1CB41EED88}">
      <dgm:prSet/>
      <dgm:spPr/>
      <dgm:t>
        <a:bodyPr/>
        <a:lstStyle/>
        <a:p>
          <a:endParaRPr lang="en-US"/>
        </a:p>
      </dgm:t>
    </dgm:pt>
    <dgm:pt modelId="{BE80816B-14BB-483A-9B7A-F5598A7F15FD}">
      <dgm:prSet phldrT="[Text]" custT="1"/>
      <dgm:spPr/>
      <dgm:t>
        <a:bodyPr/>
        <a:lstStyle/>
        <a:p>
          <a:r>
            <a:rPr lang="en-US" sz="1600" dirty="0" smtClean="0"/>
            <a:t>Need security more than we need freedom</a:t>
          </a:r>
          <a:endParaRPr lang="en-US" sz="1600" dirty="0"/>
        </a:p>
      </dgm:t>
    </dgm:pt>
    <dgm:pt modelId="{C8CFBA08-BCEF-4EF4-840E-76EA1DFA38D1}" type="parTrans" cxnId="{1589D7AE-291C-4840-AC9E-8AA2A38D2213}">
      <dgm:prSet/>
      <dgm:spPr/>
      <dgm:t>
        <a:bodyPr/>
        <a:lstStyle/>
        <a:p>
          <a:endParaRPr lang="en-US"/>
        </a:p>
      </dgm:t>
    </dgm:pt>
    <dgm:pt modelId="{EBBBC363-6AB0-4CA2-8F03-6A585519F2D9}" type="sibTrans" cxnId="{1589D7AE-291C-4840-AC9E-8AA2A38D2213}">
      <dgm:prSet/>
      <dgm:spPr/>
      <dgm:t>
        <a:bodyPr/>
        <a:lstStyle/>
        <a:p>
          <a:endParaRPr lang="en-US"/>
        </a:p>
      </dgm:t>
    </dgm:pt>
    <dgm:pt modelId="{D5242303-C3BC-4380-BD13-7B29D7791344}">
      <dgm:prSet phldrT="[Text]" custT="1"/>
      <dgm:spPr/>
      <dgm:t>
        <a:bodyPr/>
        <a:lstStyle/>
        <a:p>
          <a:r>
            <a:rPr lang="en-US" sz="1600" dirty="0" smtClean="0"/>
            <a:t>Solution:  everyone gives freedom up to one person (monarch or dictator)</a:t>
          </a:r>
          <a:endParaRPr lang="en-US" sz="1600" dirty="0"/>
        </a:p>
      </dgm:t>
    </dgm:pt>
    <dgm:pt modelId="{70E6FD25-6CF8-441B-92FD-B6B20D2AA97F}" type="parTrans" cxnId="{265BF650-1633-47DB-9527-EB4168139E35}">
      <dgm:prSet/>
      <dgm:spPr/>
      <dgm:t>
        <a:bodyPr/>
        <a:lstStyle/>
        <a:p>
          <a:endParaRPr lang="en-US"/>
        </a:p>
      </dgm:t>
    </dgm:pt>
    <dgm:pt modelId="{7F78B25C-4EBA-44A0-8C30-F34B82C5721D}" type="sibTrans" cxnId="{265BF650-1633-47DB-9527-EB4168139E35}">
      <dgm:prSet/>
      <dgm:spPr/>
      <dgm:t>
        <a:bodyPr/>
        <a:lstStyle/>
        <a:p>
          <a:endParaRPr lang="en-US"/>
        </a:p>
      </dgm:t>
    </dgm:pt>
    <dgm:pt modelId="{3E85B0FC-4C64-42BF-B768-6A0A018782B7}">
      <dgm:prSet phldrT="[Text]" custT="1"/>
      <dgm:spPr/>
      <dgm:t>
        <a:bodyPr/>
        <a:lstStyle/>
        <a:p>
          <a:r>
            <a:rPr lang="en-US" sz="1600" dirty="0" smtClean="0"/>
            <a:t>Wrote Leviathan (1651) a key text in Western political philosophy</a:t>
          </a:r>
          <a:endParaRPr lang="en-US" sz="1600" dirty="0"/>
        </a:p>
      </dgm:t>
    </dgm:pt>
    <dgm:pt modelId="{7A078B8B-C3B9-4DDF-89B4-4A09C793D114}" type="parTrans" cxnId="{044F67EA-B4B7-473E-BDA2-216FDE40A2CD}">
      <dgm:prSet/>
      <dgm:spPr/>
      <dgm:t>
        <a:bodyPr/>
        <a:lstStyle/>
        <a:p>
          <a:endParaRPr lang="en-US"/>
        </a:p>
      </dgm:t>
    </dgm:pt>
    <dgm:pt modelId="{7FA34536-768C-4F10-9CC3-7E094B6F06F8}" type="sibTrans" cxnId="{044F67EA-B4B7-473E-BDA2-216FDE40A2CD}">
      <dgm:prSet/>
      <dgm:spPr/>
      <dgm:t>
        <a:bodyPr/>
        <a:lstStyle/>
        <a:p>
          <a:endParaRPr lang="en-US"/>
        </a:p>
      </dgm:t>
    </dgm:pt>
    <dgm:pt modelId="{2E9F0115-AA42-4840-B5C1-51869DEF2796}" type="pres">
      <dgm:prSet presAssocID="{F87784C5-C717-4FD7-9527-436E5D717933}" presName="cycle" presStyleCnt="0">
        <dgm:presLayoutVars>
          <dgm:chMax val="1"/>
          <dgm:dir/>
          <dgm:animLvl val="ctr"/>
          <dgm:resizeHandles val="exact"/>
        </dgm:presLayoutVars>
      </dgm:prSet>
      <dgm:spPr/>
      <dgm:t>
        <a:bodyPr/>
        <a:lstStyle/>
        <a:p>
          <a:endParaRPr lang="en-US"/>
        </a:p>
      </dgm:t>
    </dgm:pt>
    <dgm:pt modelId="{F6032686-15B9-4CB4-BF6D-E80CA300C3B6}" type="pres">
      <dgm:prSet presAssocID="{B5523F9F-931E-41F9-B1DF-4A68AB251D71}" presName="centerShape" presStyleLbl="node0" presStyleIdx="0" presStyleCnt="1" custScaleX="115974" custScaleY="126261" custLinFactNeighborX="1989" custLinFactNeighborY="3352"/>
      <dgm:spPr/>
      <dgm:t>
        <a:bodyPr/>
        <a:lstStyle/>
        <a:p>
          <a:endParaRPr lang="en-US"/>
        </a:p>
      </dgm:t>
    </dgm:pt>
    <dgm:pt modelId="{59A7301F-D96B-4B16-91B1-465E381197E5}" type="pres">
      <dgm:prSet presAssocID="{4F34E511-B038-4D82-91E4-D376311E8D06}" presName="Name9" presStyleLbl="parChTrans1D2" presStyleIdx="0" presStyleCnt="4"/>
      <dgm:spPr/>
      <dgm:t>
        <a:bodyPr/>
        <a:lstStyle/>
        <a:p>
          <a:endParaRPr lang="en-US"/>
        </a:p>
      </dgm:t>
    </dgm:pt>
    <dgm:pt modelId="{C54E23E5-3614-41CA-99B2-0352A1718F45}" type="pres">
      <dgm:prSet presAssocID="{4F34E511-B038-4D82-91E4-D376311E8D06}" presName="connTx" presStyleLbl="parChTrans1D2" presStyleIdx="0" presStyleCnt="4"/>
      <dgm:spPr/>
      <dgm:t>
        <a:bodyPr/>
        <a:lstStyle/>
        <a:p>
          <a:endParaRPr lang="en-US"/>
        </a:p>
      </dgm:t>
    </dgm:pt>
    <dgm:pt modelId="{9FC62455-C4B6-4127-9793-9BA5BB32F23E}" type="pres">
      <dgm:prSet presAssocID="{A2D31B4D-FA28-4A16-AF81-1C2675BA2358}" presName="node" presStyleLbl="node1" presStyleIdx="0" presStyleCnt="4" custScaleX="198705" custScaleY="134186" custRadScaleRad="94483" custRadScaleInc="-75">
        <dgm:presLayoutVars>
          <dgm:bulletEnabled val="1"/>
        </dgm:presLayoutVars>
      </dgm:prSet>
      <dgm:spPr/>
      <dgm:t>
        <a:bodyPr/>
        <a:lstStyle/>
        <a:p>
          <a:endParaRPr lang="en-US"/>
        </a:p>
      </dgm:t>
    </dgm:pt>
    <dgm:pt modelId="{CBDC27D1-D8FA-4114-9C39-B449A38D1B2E}" type="pres">
      <dgm:prSet presAssocID="{C8CFBA08-BCEF-4EF4-840E-76EA1DFA38D1}" presName="Name9" presStyleLbl="parChTrans1D2" presStyleIdx="1" presStyleCnt="4"/>
      <dgm:spPr/>
      <dgm:t>
        <a:bodyPr/>
        <a:lstStyle/>
        <a:p>
          <a:endParaRPr lang="en-US"/>
        </a:p>
      </dgm:t>
    </dgm:pt>
    <dgm:pt modelId="{DF2DA61F-24B6-43A7-A9A2-140BA8D4F9C0}" type="pres">
      <dgm:prSet presAssocID="{C8CFBA08-BCEF-4EF4-840E-76EA1DFA38D1}" presName="connTx" presStyleLbl="parChTrans1D2" presStyleIdx="1" presStyleCnt="4"/>
      <dgm:spPr/>
      <dgm:t>
        <a:bodyPr/>
        <a:lstStyle/>
        <a:p>
          <a:endParaRPr lang="en-US"/>
        </a:p>
      </dgm:t>
    </dgm:pt>
    <dgm:pt modelId="{631AB0AA-520C-475A-ACAA-123775ECBB16}" type="pres">
      <dgm:prSet presAssocID="{BE80816B-14BB-483A-9B7A-F5598A7F15FD}" presName="node" presStyleLbl="node1" presStyleIdx="1" presStyleCnt="4" custScaleX="195512" custRadScaleRad="130598">
        <dgm:presLayoutVars>
          <dgm:bulletEnabled val="1"/>
        </dgm:presLayoutVars>
      </dgm:prSet>
      <dgm:spPr/>
      <dgm:t>
        <a:bodyPr/>
        <a:lstStyle/>
        <a:p>
          <a:endParaRPr lang="en-US"/>
        </a:p>
      </dgm:t>
    </dgm:pt>
    <dgm:pt modelId="{D6482EF6-CE60-4850-AD47-51F0B12C250D}" type="pres">
      <dgm:prSet presAssocID="{70E6FD25-6CF8-441B-92FD-B6B20D2AA97F}" presName="Name9" presStyleLbl="parChTrans1D2" presStyleIdx="2" presStyleCnt="4"/>
      <dgm:spPr/>
      <dgm:t>
        <a:bodyPr/>
        <a:lstStyle/>
        <a:p>
          <a:endParaRPr lang="en-US"/>
        </a:p>
      </dgm:t>
    </dgm:pt>
    <dgm:pt modelId="{9C540123-BECE-427D-83FD-9E94E604181A}" type="pres">
      <dgm:prSet presAssocID="{70E6FD25-6CF8-441B-92FD-B6B20D2AA97F}" presName="connTx" presStyleLbl="parChTrans1D2" presStyleIdx="2" presStyleCnt="4"/>
      <dgm:spPr/>
      <dgm:t>
        <a:bodyPr/>
        <a:lstStyle/>
        <a:p>
          <a:endParaRPr lang="en-US"/>
        </a:p>
      </dgm:t>
    </dgm:pt>
    <dgm:pt modelId="{41E17FA6-8E91-4A8B-8325-E6FC9D60210F}" type="pres">
      <dgm:prSet presAssocID="{D5242303-C3BC-4380-BD13-7B29D7791344}" presName="node" presStyleLbl="node1" presStyleIdx="2" presStyleCnt="4" custScaleX="223338" custScaleY="108109" custRadScaleRad="100191" custRadScaleInc="-7873">
        <dgm:presLayoutVars>
          <dgm:bulletEnabled val="1"/>
        </dgm:presLayoutVars>
      </dgm:prSet>
      <dgm:spPr/>
      <dgm:t>
        <a:bodyPr/>
        <a:lstStyle/>
        <a:p>
          <a:endParaRPr lang="en-US"/>
        </a:p>
      </dgm:t>
    </dgm:pt>
    <dgm:pt modelId="{DEDA3111-6AF5-47C1-8168-124732340260}" type="pres">
      <dgm:prSet presAssocID="{7A078B8B-C3B9-4DDF-89B4-4A09C793D114}" presName="Name9" presStyleLbl="parChTrans1D2" presStyleIdx="3" presStyleCnt="4"/>
      <dgm:spPr/>
      <dgm:t>
        <a:bodyPr/>
        <a:lstStyle/>
        <a:p>
          <a:endParaRPr lang="en-US"/>
        </a:p>
      </dgm:t>
    </dgm:pt>
    <dgm:pt modelId="{5CBAA715-CE26-4C5D-9470-983ED76EBFC9}" type="pres">
      <dgm:prSet presAssocID="{7A078B8B-C3B9-4DDF-89B4-4A09C793D114}" presName="connTx" presStyleLbl="parChTrans1D2" presStyleIdx="3" presStyleCnt="4"/>
      <dgm:spPr/>
      <dgm:t>
        <a:bodyPr/>
        <a:lstStyle/>
        <a:p>
          <a:endParaRPr lang="en-US"/>
        </a:p>
      </dgm:t>
    </dgm:pt>
    <dgm:pt modelId="{1A6E0B2D-F40D-4CA8-A0DC-1C9438733A5F}" type="pres">
      <dgm:prSet presAssocID="{3E85B0FC-4C64-42BF-B768-6A0A018782B7}" presName="node" presStyleLbl="node1" presStyleIdx="3" presStyleCnt="4" custScaleX="217094" custRadScaleRad="142123" custRadScaleInc="429">
        <dgm:presLayoutVars>
          <dgm:bulletEnabled val="1"/>
        </dgm:presLayoutVars>
      </dgm:prSet>
      <dgm:spPr/>
      <dgm:t>
        <a:bodyPr/>
        <a:lstStyle/>
        <a:p>
          <a:endParaRPr lang="en-US"/>
        </a:p>
      </dgm:t>
    </dgm:pt>
  </dgm:ptLst>
  <dgm:cxnLst>
    <dgm:cxn modelId="{1589D7AE-291C-4840-AC9E-8AA2A38D2213}" srcId="{B5523F9F-931E-41F9-B1DF-4A68AB251D71}" destId="{BE80816B-14BB-483A-9B7A-F5598A7F15FD}" srcOrd="1" destOrd="0" parTransId="{C8CFBA08-BCEF-4EF4-840E-76EA1DFA38D1}" sibTransId="{EBBBC363-6AB0-4CA2-8F03-6A585519F2D9}"/>
    <dgm:cxn modelId="{044F67EA-B4B7-473E-BDA2-216FDE40A2CD}" srcId="{B5523F9F-931E-41F9-B1DF-4A68AB251D71}" destId="{3E85B0FC-4C64-42BF-B768-6A0A018782B7}" srcOrd="3" destOrd="0" parTransId="{7A078B8B-C3B9-4DDF-89B4-4A09C793D114}" sibTransId="{7FA34536-768C-4F10-9CC3-7E094B6F06F8}"/>
    <dgm:cxn modelId="{96E973AD-EC7E-492F-B4F9-855A83880954}" type="presOf" srcId="{C8CFBA08-BCEF-4EF4-840E-76EA1DFA38D1}" destId="{CBDC27D1-D8FA-4114-9C39-B449A38D1B2E}" srcOrd="0" destOrd="0" presId="urn:microsoft.com/office/officeart/2005/8/layout/radial1"/>
    <dgm:cxn modelId="{D7C2E1AB-2E4F-4049-936E-3D42932A4F04}" type="presOf" srcId="{70E6FD25-6CF8-441B-92FD-B6B20D2AA97F}" destId="{9C540123-BECE-427D-83FD-9E94E604181A}" srcOrd="1" destOrd="0" presId="urn:microsoft.com/office/officeart/2005/8/layout/radial1"/>
    <dgm:cxn modelId="{7FA7611C-19A0-4C8B-8CC7-3D1CB41EED88}" srcId="{B5523F9F-931E-41F9-B1DF-4A68AB251D71}" destId="{A2D31B4D-FA28-4A16-AF81-1C2675BA2358}" srcOrd="0" destOrd="0" parTransId="{4F34E511-B038-4D82-91E4-D376311E8D06}" sibTransId="{D26A8DED-85F1-43D7-A135-ABC920F18074}"/>
    <dgm:cxn modelId="{957FA436-B47A-4166-8E53-ED49CD76A0CA}" type="presOf" srcId="{A2D31B4D-FA28-4A16-AF81-1C2675BA2358}" destId="{9FC62455-C4B6-4127-9793-9BA5BB32F23E}" srcOrd="0" destOrd="0" presId="urn:microsoft.com/office/officeart/2005/8/layout/radial1"/>
    <dgm:cxn modelId="{E474A5D1-FBDB-4E82-A37C-F01CEC1ED50E}" type="presOf" srcId="{7A078B8B-C3B9-4DDF-89B4-4A09C793D114}" destId="{5CBAA715-CE26-4C5D-9470-983ED76EBFC9}" srcOrd="1" destOrd="0" presId="urn:microsoft.com/office/officeart/2005/8/layout/radial1"/>
    <dgm:cxn modelId="{605EF120-BC84-4002-8040-1E8AB63021A0}" type="presOf" srcId="{C8CFBA08-BCEF-4EF4-840E-76EA1DFA38D1}" destId="{DF2DA61F-24B6-43A7-A9A2-140BA8D4F9C0}" srcOrd="1" destOrd="0" presId="urn:microsoft.com/office/officeart/2005/8/layout/radial1"/>
    <dgm:cxn modelId="{99D308D1-581B-4094-B62E-D7006E04B996}" type="presOf" srcId="{F87784C5-C717-4FD7-9527-436E5D717933}" destId="{2E9F0115-AA42-4840-B5C1-51869DEF2796}" srcOrd="0" destOrd="0" presId="urn:microsoft.com/office/officeart/2005/8/layout/radial1"/>
    <dgm:cxn modelId="{091A2684-9AD9-425C-9541-3C1BBAE51F06}" type="presOf" srcId="{BE80816B-14BB-483A-9B7A-F5598A7F15FD}" destId="{631AB0AA-520C-475A-ACAA-123775ECBB16}" srcOrd="0" destOrd="0" presId="urn:microsoft.com/office/officeart/2005/8/layout/radial1"/>
    <dgm:cxn modelId="{3FA16072-7E56-4075-B289-C3659A0C10AC}" type="presOf" srcId="{3E85B0FC-4C64-42BF-B768-6A0A018782B7}" destId="{1A6E0B2D-F40D-4CA8-A0DC-1C9438733A5F}" srcOrd="0" destOrd="0" presId="urn:microsoft.com/office/officeart/2005/8/layout/radial1"/>
    <dgm:cxn modelId="{088BDF51-D74D-4325-BFD9-42266D0DF9D7}" type="presOf" srcId="{70E6FD25-6CF8-441B-92FD-B6B20D2AA97F}" destId="{D6482EF6-CE60-4850-AD47-51F0B12C250D}" srcOrd="0" destOrd="0" presId="urn:microsoft.com/office/officeart/2005/8/layout/radial1"/>
    <dgm:cxn modelId="{222605DB-B625-4C17-A942-2F0BA52DC0A8}" type="presOf" srcId="{7A078B8B-C3B9-4DDF-89B4-4A09C793D114}" destId="{DEDA3111-6AF5-47C1-8168-124732340260}" srcOrd="0" destOrd="0" presId="urn:microsoft.com/office/officeart/2005/8/layout/radial1"/>
    <dgm:cxn modelId="{E32942F0-FE83-4C36-8348-4AD221084655}" type="presOf" srcId="{B5523F9F-931E-41F9-B1DF-4A68AB251D71}" destId="{F6032686-15B9-4CB4-BF6D-E80CA300C3B6}" srcOrd="0" destOrd="0" presId="urn:microsoft.com/office/officeart/2005/8/layout/radial1"/>
    <dgm:cxn modelId="{550A1337-F0A0-4685-B0E8-866B6C3575F4}" type="presOf" srcId="{4F34E511-B038-4D82-91E4-D376311E8D06}" destId="{C54E23E5-3614-41CA-99B2-0352A1718F45}" srcOrd="1" destOrd="0" presId="urn:microsoft.com/office/officeart/2005/8/layout/radial1"/>
    <dgm:cxn modelId="{53828EB8-F6B6-4C7C-A676-BE53095F995E}" type="presOf" srcId="{D5242303-C3BC-4380-BD13-7B29D7791344}" destId="{41E17FA6-8E91-4A8B-8325-E6FC9D60210F}" srcOrd="0" destOrd="0" presId="urn:microsoft.com/office/officeart/2005/8/layout/radial1"/>
    <dgm:cxn modelId="{7F7CFCA9-2D08-4D2B-8A18-E497FE763878}" type="presOf" srcId="{4F34E511-B038-4D82-91E4-D376311E8D06}" destId="{59A7301F-D96B-4B16-91B1-465E381197E5}" srcOrd="0" destOrd="0" presId="urn:microsoft.com/office/officeart/2005/8/layout/radial1"/>
    <dgm:cxn modelId="{CAB6CFE0-81C6-43A8-98E0-79C142D42C86}" srcId="{F87784C5-C717-4FD7-9527-436E5D717933}" destId="{B5523F9F-931E-41F9-B1DF-4A68AB251D71}" srcOrd="0" destOrd="0" parTransId="{7FF5DE6B-BCD6-404D-8CA3-D0DDC2702090}" sibTransId="{AC78B2DF-DDDD-4CFC-9407-65532701D849}"/>
    <dgm:cxn modelId="{265BF650-1633-47DB-9527-EB4168139E35}" srcId="{B5523F9F-931E-41F9-B1DF-4A68AB251D71}" destId="{D5242303-C3BC-4380-BD13-7B29D7791344}" srcOrd="2" destOrd="0" parTransId="{70E6FD25-6CF8-441B-92FD-B6B20D2AA97F}" sibTransId="{7F78B25C-4EBA-44A0-8C30-F34B82C5721D}"/>
    <dgm:cxn modelId="{169764C9-C2F4-460E-8772-DB61FDC94F07}" type="presParOf" srcId="{2E9F0115-AA42-4840-B5C1-51869DEF2796}" destId="{F6032686-15B9-4CB4-BF6D-E80CA300C3B6}" srcOrd="0" destOrd="0" presId="urn:microsoft.com/office/officeart/2005/8/layout/radial1"/>
    <dgm:cxn modelId="{E1374FAE-AF5F-4049-B4C1-54080AB1351D}" type="presParOf" srcId="{2E9F0115-AA42-4840-B5C1-51869DEF2796}" destId="{59A7301F-D96B-4B16-91B1-465E381197E5}" srcOrd="1" destOrd="0" presId="urn:microsoft.com/office/officeart/2005/8/layout/radial1"/>
    <dgm:cxn modelId="{98F0A868-99E8-4848-A796-79A9D7FA046B}" type="presParOf" srcId="{59A7301F-D96B-4B16-91B1-465E381197E5}" destId="{C54E23E5-3614-41CA-99B2-0352A1718F45}" srcOrd="0" destOrd="0" presId="urn:microsoft.com/office/officeart/2005/8/layout/radial1"/>
    <dgm:cxn modelId="{C541AF5B-F2A1-4884-93A4-82043469438A}" type="presParOf" srcId="{2E9F0115-AA42-4840-B5C1-51869DEF2796}" destId="{9FC62455-C4B6-4127-9793-9BA5BB32F23E}" srcOrd="2" destOrd="0" presId="urn:microsoft.com/office/officeart/2005/8/layout/radial1"/>
    <dgm:cxn modelId="{430E8111-1174-4B85-A789-A32D7AE851D7}" type="presParOf" srcId="{2E9F0115-AA42-4840-B5C1-51869DEF2796}" destId="{CBDC27D1-D8FA-4114-9C39-B449A38D1B2E}" srcOrd="3" destOrd="0" presId="urn:microsoft.com/office/officeart/2005/8/layout/radial1"/>
    <dgm:cxn modelId="{34361A03-5BDC-4008-9F67-054905FCE245}" type="presParOf" srcId="{CBDC27D1-D8FA-4114-9C39-B449A38D1B2E}" destId="{DF2DA61F-24B6-43A7-A9A2-140BA8D4F9C0}" srcOrd="0" destOrd="0" presId="urn:microsoft.com/office/officeart/2005/8/layout/radial1"/>
    <dgm:cxn modelId="{04AC4D57-0E3A-491C-940F-274A72D340DC}" type="presParOf" srcId="{2E9F0115-AA42-4840-B5C1-51869DEF2796}" destId="{631AB0AA-520C-475A-ACAA-123775ECBB16}" srcOrd="4" destOrd="0" presId="urn:microsoft.com/office/officeart/2005/8/layout/radial1"/>
    <dgm:cxn modelId="{3B23F56F-D1EA-4D27-9AA8-52348A384998}" type="presParOf" srcId="{2E9F0115-AA42-4840-B5C1-51869DEF2796}" destId="{D6482EF6-CE60-4850-AD47-51F0B12C250D}" srcOrd="5" destOrd="0" presId="urn:microsoft.com/office/officeart/2005/8/layout/radial1"/>
    <dgm:cxn modelId="{639C76E6-EDA6-4795-B49C-FB62A9E2E397}" type="presParOf" srcId="{D6482EF6-CE60-4850-AD47-51F0B12C250D}" destId="{9C540123-BECE-427D-83FD-9E94E604181A}" srcOrd="0" destOrd="0" presId="urn:microsoft.com/office/officeart/2005/8/layout/radial1"/>
    <dgm:cxn modelId="{1ADC8C41-1DCA-406C-A569-AB68EC14B5B7}" type="presParOf" srcId="{2E9F0115-AA42-4840-B5C1-51869DEF2796}" destId="{41E17FA6-8E91-4A8B-8325-E6FC9D60210F}" srcOrd="6" destOrd="0" presId="urn:microsoft.com/office/officeart/2005/8/layout/radial1"/>
    <dgm:cxn modelId="{9026A7F8-D477-4253-8682-01EA90958CD8}" type="presParOf" srcId="{2E9F0115-AA42-4840-B5C1-51869DEF2796}" destId="{DEDA3111-6AF5-47C1-8168-124732340260}" srcOrd="7" destOrd="0" presId="urn:microsoft.com/office/officeart/2005/8/layout/radial1"/>
    <dgm:cxn modelId="{1B241D23-F7B0-4BE7-BC9E-212789D229A3}" type="presParOf" srcId="{DEDA3111-6AF5-47C1-8168-124732340260}" destId="{5CBAA715-CE26-4C5D-9470-983ED76EBFC9}" srcOrd="0" destOrd="0" presId="urn:microsoft.com/office/officeart/2005/8/layout/radial1"/>
    <dgm:cxn modelId="{CB9E2C12-FBE3-45D4-9202-7F0D220099A6}" type="presParOf" srcId="{2E9F0115-AA42-4840-B5C1-51869DEF2796}" destId="{1A6E0B2D-F40D-4CA8-A0DC-1C9438733A5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843459-91E9-4B9C-A50D-75D3793B5A94}" type="doc">
      <dgm:prSet loTypeId="urn:microsoft.com/office/officeart/2005/8/layout/radial1" loCatId="cycle" qsTypeId="urn:microsoft.com/office/officeart/2005/8/quickstyle/simple4" qsCatId="simple" csTypeId="urn:microsoft.com/office/officeart/2005/8/colors/accent1_2" csCatId="accent1" phldr="1"/>
      <dgm:spPr/>
      <dgm:t>
        <a:bodyPr/>
        <a:lstStyle/>
        <a:p>
          <a:endParaRPr lang="en-US"/>
        </a:p>
      </dgm:t>
    </dgm:pt>
    <dgm:pt modelId="{6F02A1CD-BD13-4515-B07D-5AAE800DCA40}">
      <dgm:prSet phldrT="[Text]" custT="1"/>
      <dgm:spPr/>
      <dgm:t>
        <a:bodyPr/>
        <a:lstStyle/>
        <a:p>
          <a:r>
            <a:rPr lang="en-US" sz="1600" dirty="0" smtClean="0"/>
            <a:t>People are rational, intelligent, and reasonable</a:t>
          </a:r>
          <a:r>
            <a:rPr lang="en-US" sz="1300" dirty="0" smtClean="0"/>
            <a:t>.</a:t>
          </a:r>
          <a:endParaRPr lang="en-US" sz="1300" dirty="0"/>
        </a:p>
      </dgm:t>
    </dgm:pt>
    <dgm:pt modelId="{4F5F496F-FB93-404A-A707-D9029D1D3D5B}" type="parTrans" cxnId="{CB22C508-26B2-4277-8D2F-5206E0724A26}">
      <dgm:prSet/>
      <dgm:spPr/>
      <dgm:t>
        <a:bodyPr/>
        <a:lstStyle/>
        <a:p>
          <a:endParaRPr lang="en-US"/>
        </a:p>
      </dgm:t>
    </dgm:pt>
    <dgm:pt modelId="{34FDA097-FF50-4ED6-8419-8A48ED1B88AF}" type="sibTrans" cxnId="{CB22C508-26B2-4277-8D2F-5206E0724A26}">
      <dgm:prSet/>
      <dgm:spPr/>
      <dgm:t>
        <a:bodyPr/>
        <a:lstStyle/>
        <a:p>
          <a:endParaRPr lang="en-US"/>
        </a:p>
      </dgm:t>
    </dgm:pt>
    <dgm:pt modelId="{333D9CB0-3D13-4598-BCCF-A974C79BD195}">
      <dgm:prSet phldrT="[Text]" custT="1"/>
      <dgm:spPr/>
      <dgm:t>
        <a:bodyPr/>
        <a:lstStyle/>
        <a:p>
          <a:r>
            <a:rPr lang="en-US" sz="1600" dirty="0" smtClean="0"/>
            <a:t>Divine Right of Kings – power resting with God and the king.</a:t>
          </a:r>
          <a:endParaRPr lang="en-US" sz="1600" dirty="0"/>
        </a:p>
      </dgm:t>
    </dgm:pt>
    <dgm:pt modelId="{DA105BA1-9C87-47AB-B3D5-E6A4FD0CCA35}" type="parTrans" cxnId="{FBB9E0A2-A458-4A87-9382-3E8B6A423A17}">
      <dgm:prSet/>
      <dgm:spPr/>
      <dgm:t>
        <a:bodyPr/>
        <a:lstStyle/>
        <a:p>
          <a:endParaRPr lang="en-US"/>
        </a:p>
      </dgm:t>
    </dgm:pt>
    <dgm:pt modelId="{A196170C-684C-433F-8310-0954AF56B250}" type="sibTrans" cxnId="{FBB9E0A2-A458-4A87-9382-3E8B6A423A17}">
      <dgm:prSet/>
      <dgm:spPr/>
      <dgm:t>
        <a:bodyPr/>
        <a:lstStyle/>
        <a:p>
          <a:endParaRPr lang="en-US"/>
        </a:p>
      </dgm:t>
    </dgm:pt>
    <dgm:pt modelId="{D2407A55-8FAF-42C4-B5AF-5E6E1354C67F}">
      <dgm:prSet phldrT="[Text]" custT="1"/>
      <dgm:spPr/>
      <dgm:t>
        <a:bodyPr/>
        <a:lstStyle/>
        <a:p>
          <a:r>
            <a:rPr lang="en-US" sz="1600" dirty="0" smtClean="0"/>
            <a:t>Source of power was with people themselves.</a:t>
          </a:r>
          <a:endParaRPr lang="en-US" sz="1600" dirty="0"/>
        </a:p>
      </dgm:t>
    </dgm:pt>
    <dgm:pt modelId="{4F42CEC6-BE65-4E4A-91D6-EAF03B483232}" type="parTrans" cxnId="{59196FDE-B0B5-4328-BBC4-0CA304E54EA4}">
      <dgm:prSet/>
      <dgm:spPr/>
      <dgm:t>
        <a:bodyPr/>
        <a:lstStyle/>
        <a:p>
          <a:endParaRPr lang="en-US"/>
        </a:p>
      </dgm:t>
    </dgm:pt>
    <dgm:pt modelId="{51AB9C80-4C14-4ED9-80CA-CCA05F3F2511}" type="sibTrans" cxnId="{59196FDE-B0B5-4328-BBC4-0CA304E54EA4}">
      <dgm:prSet/>
      <dgm:spPr/>
      <dgm:t>
        <a:bodyPr/>
        <a:lstStyle/>
        <a:p>
          <a:endParaRPr lang="en-US"/>
        </a:p>
      </dgm:t>
    </dgm:pt>
    <dgm:pt modelId="{EB373A53-6754-416B-A34A-0504087453F7}">
      <dgm:prSet phldrT="[Text]" custT="1"/>
      <dgm:spPr/>
      <dgm:t>
        <a:bodyPr/>
        <a:lstStyle/>
        <a:p>
          <a:r>
            <a:rPr lang="en-US" sz="1600" dirty="0" err="1" smtClean="0"/>
            <a:t>Gov’t</a:t>
          </a:r>
          <a:r>
            <a:rPr lang="en-US" sz="1600" dirty="0" smtClean="0"/>
            <a:t> exists to protect life, liberty and property</a:t>
          </a:r>
          <a:r>
            <a:rPr lang="en-US" sz="1500" dirty="0" smtClean="0"/>
            <a:t>.</a:t>
          </a:r>
          <a:endParaRPr lang="en-US" sz="1500" dirty="0"/>
        </a:p>
      </dgm:t>
    </dgm:pt>
    <dgm:pt modelId="{06FFC7B2-FE0D-47F1-810D-A716E171287D}" type="parTrans" cxnId="{5CDEC3A5-B636-4561-8414-22B8B7D2CB75}">
      <dgm:prSet/>
      <dgm:spPr/>
      <dgm:t>
        <a:bodyPr/>
        <a:lstStyle/>
        <a:p>
          <a:endParaRPr lang="en-US"/>
        </a:p>
      </dgm:t>
    </dgm:pt>
    <dgm:pt modelId="{8DF9130B-1C1A-4FB3-B1A2-6AD0B807BF3E}" type="sibTrans" cxnId="{5CDEC3A5-B636-4561-8414-22B8B7D2CB75}">
      <dgm:prSet/>
      <dgm:spPr/>
      <dgm:t>
        <a:bodyPr/>
        <a:lstStyle/>
        <a:p>
          <a:endParaRPr lang="en-US"/>
        </a:p>
      </dgm:t>
    </dgm:pt>
    <dgm:pt modelId="{31D0BC34-A026-4553-BE33-C5CBFF9DFD87}">
      <dgm:prSet phldrT="[Text]" custT="1"/>
      <dgm:spPr/>
      <dgm:t>
        <a:bodyPr/>
        <a:lstStyle/>
        <a:p>
          <a:r>
            <a:rPr lang="en-US" sz="1600" dirty="0" err="1" smtClean="0"/>
            <a:t>Gov’t</a:t>
          </a:r>
          <a:r>
            <a:rPr lang="en-US" sz="1600" dirty="0" smtClean="0"/>
            <a:t> action needed to be justified by popular consent</a:t>
          </a:r>
          <a:endParaRPr lang="en-US" sz="1600" dirty="0"/>
        </a:p>
      </dgm:t>
    </dgm:pt>
    <dgm:pt modelId="{32829456-D042-48FD-998B-92B7DCACDD9C}" type="parTrans" cxnId="{616DCB9A-C7B7-4249-9DB1-E9A4B1851C84}">
      <dgm:prSet/>
      <dgm:spPr/>
      <dgm:t>
        <a:bodyPr/>
        <a:lstStyle/>
        <a:p>
          <a:endParaRPr lang="en-US"/>
        </a:p>
      </dgm:t>
    </dgm:pt>
    <dgm:pt modelId="{A9F873FB-1A3B-4B72-8C05-A63394AC881E}" type="sibTrans" cxnId="{616DCB9A-C7B7-4249-9DB1-E9A4B1851C84}">
      <dgm:prSet/>
      <dgm:spPr/>
      <dgm:t>
        <a:bodyPr/>
        <a:lstStyle/>
        <a:p>
          <a:endParaRPr lang="en-US"/>
        </a:p>
      </dgm:t>
    </dgm:pt>
    <dgm:pt modelId="{DB8F49BC-4F26-48F1-A6F9-DD0530CE563C}">
      <dgm:prSet phldrT="[Text]" custT="1"/>
      <dgm:spPr/>
      <dgm:t>
        <a:bodyPr/>
        <a:lstStyle/>
        <a:p>
          <a:r>
            <a:rPr lang="en-US" sz="1600" dirty="0" smtClean="0"/>
            <a:t>Wrote on individual rights which became key ideology of liberalism</a:t>
          </a:r>
          <a:endParaRPr lang="en-US" sz="1600" dirty="0"/>
        </a:p>
      </dgm:t>
    </dgm:pt>
    <dgm:pt modelId="{AFD041AC-D193-4FD6-A0F5-72116A04C85C}" type="parTrans" cxnId="{6EFCB0CD-B20F-4ED6-87E6-7AFE1E562C14}">
      <dgm:prSet/>
      <dgm:spPr/>
      <dgm:t>
        <a:bodyPr/>
        <a:lstStyle/>
        <a:p>
          <a:endParaRPr lang="en-US"/>
        </a:p>
      </dgm:t>
    </dgm:pt>
    <dgm:pt modelId="{F7ED804D-BC75-4E10-849B-D502C18BA193}" type="sibTrans" cxnId="{6EFCB0CD-B20F-4ED6-87E6-7AFE1E562C14}">
      <dgm:prSet/>
      <dgm:spPr/>
      <dgm:t>
        <a:bodyPr/>
        <a:lstStyle/>
        <a:p>
          <a:endParaRPr lang="en-US"/>
        </a:p>
      </dgm:t>
    </dgm:pt>
    <dgm:pt modelId="{B8A6F78B-2266-453B-83ED-77ACCF6C582F}" type="pres">
      <dgm:prSet presAssocID="{BC843459-91E9-4B9C-A50D-75D3793B5A94}" presName="cycle" presStyleCnt="0">
        <dgm:presLayoutVars>
          <dgm:chMax val="1"/>
          <dgm:dir/>
          <dgm:animLvl val="ctr"/>
          <dgm:resizeHandles val="exact"/>
        </dgm:presLayoutVars>
      </dgm:prSet>
      <dgm:spPr/>
      <dgm:t>
        <a:bodyPr/>
        <a:lstStyle/>
        <a:p>
          <a:endParaRPr lang="en-US"/>
        </a:p>
      </dgm:t>
    </dgm:pt>
    <dgm:pt modelId="{E3D18F27-A051-4EDC-B616-BC9882EE1FDE}" type="pres">
      <dgm:prSet presAssocID="{6F02A1CD-BD13-4515-B07D-5AAE800DCA40}" presName="centerShape" presStyleLbl="node0" presStyleIdx="0" presStyleCnt="1" custScaleX="120974" custScaleY="153747" custLinFactNeighborX="177" custLinFactNeighborY="9352"/>
      <dgm:spPr/>
      <dgm:t>
        <a:bodyPr/>
        <a:lstStyle/>
        <a:p>
          <a:endParaRPr lang="en-US"/>
        </a:p>
      </dgm:t>
    </dgm:pt>
    <dgm:pt modelId="{50AC5CE0-6868-4323-924D-22771F595AE2}" type="pres">
      <dgm:prSet presAssocID="{DA105BA1-9C87-47AB-B3D5-E6A4FD0CCA35}" presName="Name9" presStyleLbl="parChTrans1D2" presStyleIdx="0" presStyleCnt="5"/>
      <dgm:spPr/>
      <dgm:t>
        <a:bodyPr/>
        <a:lstStyle/>
        <a:p>
          <a:endParaRPr lang="en-US"/>
        </a:p>
      </dgm:t>
    </dgm:pt>
    <dgm:pt modelId="{7D297FA6-6D66-4B03-BA51-829B9688A723}" type="pres">
      <dgm:prSet presAssocID="{DA105BA1-9C87-47AB-B3D5-E6A4FD0CCA35}" presName="connTx" presStyleLbl="parChTrans1D2" presStyleIdx="0" presStyleCnt="5"/>
      <dgm:spPr/>
      <dgm:t>
        <a:bodyPr/>
        <a:lstStyle/>
        <a:p>
          <a:endParaRPr lang="en-US"/>
        </a:p>
      </dgm:t>
    </dgm:pt>
    <dgm:pt modelId="{930E79A6-CCCD-4D70-B3EB-56FD099EFD0B}" type="pres">
      <dgm:prSet presAssocID="{333D9CB0-3D13-4598-BCCF-A974C79BD195}" presName="node" presStyleLbl="node1" presStyleIdx="0" presStyleCnt="5" custScaleX="177415" custRadScaleRad="131023" custRadScaleInc="-188223">
        <dgm:presLayoutVars>
          <dgm:bulletEnabled val="1"/>
        </dgm:presLayoutVars>
      </dgm:prSet>
      <dgm:spPr/>
      <dgm:t>
        <a:bodyPr/>
        <a:lstStyle/>
        <a:p>
          <a:endParaRPr lang="en-US"/>
        </a:p>
      </dgm:t>
    </dgm:pt>
    <dgm:pt modelId="{77E558ED-DFE8-49AB-9369-883A0DD52A1D}" type="pres">
      <dgm:prSet presAssocID="{4F42CEC6-BE65-4E4A-91D6-EAF03B483232}" presName="Name9" presStyleLbl="parChTrans1D2" presStyleIdx="1" presStyleCnt="5"/>
      <dgm:spPr/>
      <dgm:t>
        <a:bodyPr/>
        <a:lstStyle/>
        <a:p>
          <a:endParaRPr lang="en-US"/>
        </a:p>
      </dgm:t>
    </dgm:pt>
    <dgm:pt modelId="{101D1233-1741-4D08-98D7-CB1D3EF650FE}" type="pres">
      <dgm:prSet presAssocID="{4F42CEC6-BE65-4E4A-91D6-EAF03B483232}" presName="connTx" presStyleLbl="parChTrans1D2" presStyleIdx="1" presStyleCnt="5"/>
      <dgm:spPr/>
      <dgm:t>
        <a:bodyPr/>
        <a:lstStyle/>
        <a:p>
          <a:endParaRPr lang="en-US"/>
        </a:p>
      </dgm:t>
    </dgm:pt>
    <dgm:pt modelId="{32308395-A567-470C-AFAE-BBF6E3E8BCB2}" type="pres">
      <dgm:prSet presAssocID="{D2407A55-8FAF-42C4-B5AF-5E6E1354C67F}" presName="node" presStyleLbl="node1" presStyleIdx="1" presStyleCnt="5" custScaleX="176868" custRadScaleRad="137763" custRadScaleInc="-3914">
        <dgm:presLayoutVars>
          <dgm:bulletEnabled val="1"/>
        </dgm:presLayoutVars>
      </dgm:prSet>
      <dgm:spPr/>
      <dgm:t>
        <a:bodyPr/>
        <a:lstStyle/>
        <a:p>
          <a:endParaRPr lang="en-US"/>
        </a:p>
      </dgm:t>
    </dgm:pt>
    <dgm:pt modelId="{309BC1B6-7C2F-4DA4-AC80-4944D4FF6603}" type="pres">
      <dgm:prSet presAssocID="{06FFC7B2-FE0D-47F1-810D-A716E171287D}" presName="Name9" presStyleLbl="parChTrans1D2" presStyleIdx="2" presStyleCnt="5"/>
      <dgm:spPr/>
      <dgm:t>
        <a:bodyPr/>
        <a:lstStyle/>
        <a:p>
          <a:endParaRPr lang="en-US"/>
        </a:p>
      </dgm:t>
    </dgm:pt>
    <dgm:pt modelId="{641106AC-8D50-4541-9622-D41F70A6C594}" type="pres">
      <dgm:prSet presAssocID="{06FFC7B2-FE0D-47F1-810D-A716E171287D}" presName="connTx" presStyleLbl="parChTrans1D2" presStyleIdx="2" presStyleCnt="5"/>
      <dgm:spPr/>
      <dgm:t>
        <a:bodyPr/>
        <a:lstStyle/>
        <a:p>
          <a:endParaRPr lang="en-US"/>
        </a:p>
      </dgm:t>
    </dgm:pt>
    <dgm:pt modelId="{6F016566-85D1-4545-970E-919B594A748F}" type="pres">
      <dgm:prSet presAssocID="{EB373A53-6754-416B-A34A-0504087453F7}" presName="node" presStyleLbl="node1" presStyleIdx="2" presStyleCnt="5" custScaleX="184236" custScaleY="118300" custRadScaleRad="147162" custRadScaleInc="-61814">
        <dgm:presLayoutVars>
          <dgm:bulletEnabled val="1"/>
        </dgm:presLayoutVars>
      </dgm:prSet>
      <dgm:spPr/>
      <dgm:t>
        <a:bodyPr/>
        <a:lstStyle/>
        <a:p>
          <a:endParaRPr lang="en-US"/>
        </a:p>
      </dgm:t>
    </dgm:pt>
    <dgm:pt modelId="{85FE8A0B-2D56-4ADC-9E96-FEC83D866C02}" type="pres">
      <dgm:prSet presAssocID="{32829456-D042-48FD-998B-92B7DCACDD9C}" presName="Name9" presStyleLbl="parChTrans1D2" presStyleIdx="3" presStyleCnt="5"/>
      <dgm:spPr/>
      <dgm:t>
        <a:bodyPr/>
        <a:lstStyle/>
        <a:p>
          <a:endParaRPr lang="en-US"/>
        </a:p>
      </dgm:t>
    </dgm:pt>
    <dgm:pt modelId="{29E3156B-1588-4E27-B998-A487D82CFA73}" type="pres">
      <dgm:prSet presAssocID="{32829456-D042-48FD-998B-92B7DCACDD9C}" presName="connTx" presStyleLbl="parChTrans1D2" presStyleIdx="3" presStyleCnt="5"/>
      <dgm:spPr/>
      <dgm:t>
        <a:bodyPr/>
        <a:lstStyle/>
        <a:p>
          <a:endParaRPr lang="en-US"/>
        </a:p>
      </dgm:t>
    </dgm:pt>
    <dgm:pt modelId="{8DB7D39C-9B26-40A4-B618-9F70D158A160}" type="pres">
      <dgm:prSet presAssocID="{31D0BC34-A026-4553-BE33-C5CBFF9DFD87}" presName="node" presStyleLbl="node1" presStyleIdx="3" presStyleCnt="5" custScaleX="178846" custScaleY="108378" custRadScaleRad="142720" custRadScaleInc="60466">
        <dgm:presLayoutVars>
          <dgm:bulletEnabled val="1"/>
        </dgm:presLayoutVars>
      </dgm:prSet>
      <dgm:spPr/>
      <dgm:t>
        <a:bodyPr/>
        <a:lstStyle/>
        <a:p>
          <a:endParaRPr lang="en-US"/>
        </a:p>
      </dgm:t>
    </dgm:pt>
    <dgm:pt modelId="{0F66A5C9-A04C-43B6-83D2-3130748238CE}" type="pres">
      <dgm:prSet presAssocID="{AFD041AC-D193-4FD6-A0F5-72116A04C85C}" presName="Name9" presStyleLbl="parChTrans1D2" presStyleIdx="4" presStyleCnt="5"/>
      <dgm:spPr/>
      <dgm:t>
        <a:bodyPr/>
        <a:lstStyle/>
        <a:p>
          <a:endParaRPr lang="en-US"/>
        </a:p>
      </dgm:t>
    </dgm:pt>
    <dgm:pt modelId="{477E108F-734C-438D-9B87-7E95A49A427A}" type="pres">
      <dgm:prSet presAssocID="{AFD041AC-D193-4FD6-A0F5-72116A04C85C}" presName="connTx" presStyleLbl="parChTrans1D2" presStyleIdx="4" presStyleCnt="5"/>
      <dgm:spPr/>
      <dgm:t>
        <a:bodyPr/>
        <a:lstStyle/>
        <a:p>
          <a:endParaRPr lang="en-US"/>
        </a:p>
      </dgm:t>
    </dgm:pt>
    <dgm:pt modelId="{320E9C27-BBF5-4964-BA03-B3E7F0E7A4B0}" type="pres">
      <dgm:prSet presAssocID="{DB8F49BC-4F26-48F1-A6F9-DD0530CE563C}" presName="node" presStyleLbl="node1" presStyleIdx="4" presStyleCnt="5" custScaleX="177837" custRadScaleRad="98853" custRadScaleInc="195611">
        <dgm:presLayoutVars>
          <dgm:bulletEnabled val="1"/>
        </dgm:presLayoutVars>
      </dgm:prSet>
      <dgm:spPr/>
      <dgm:t>
        <a:bodyPr/>
        <a:lstStyle/>
        <a:p>
          <a:endParaRPr lang="en-US"/>
        </a:p>
      </dgm:t>
    </dgm:pt>
  </dgm:ptLst>
  <dgm:cxnLst>
    <dgm:cxn modelId="{2B6165CF-B2CE-40D4-98FD-89F07F5B0CE2}" type="presOf" srcId="{D2407A55-8FAF-42C4-B5AF-5E6E1354C67F}" destId="{32308395-A567-470C-AFAE-BBF6E3E8BCB2}" srcOrd="0" destOrd="0" presId="urn:microsoft.com/office/officeart/2005/8/layout/radial1"/>
    <dgm:cxn modelId="{1E12225B-B582-4664-956A-050A5BAF2391}" type="presOf" srcId="{4F42CEC6-BE65-4E4A-91D6-EAF03B483232}" destId="{77E558ED-DFE8-49AB-9369-883A0DD52A1D}" srcOrd="0" destOrd="0" presId="urn:microsoft.com/office/officeart/2005/8/layout/radial1"/>
    <dgm:cxn modelId="{59196FDE-B0B5-4328-BBC4-0CA304E54EA4}" srcId="{6F02A1CD-BD13-4515-B07D-5AAE800DCA40}" destId="{D2407A55-8FAF-42C4-B5AF-5E6E1354C67F}" srcOrd="1" destOrd="0" parTransId="{4F42CEC6-BE65-4E4A-91D6-EAF03B483232}" sibTransId="{51AB9C80-4C14-4ED9-80CA-CCA05F3F2511}"/>
    <dgm:cxn modelId="{3B03EB69-DCF5-4EB3-862F-2C171B2323F2}" type="presOf" srcId="{AFD041AC-D193-4FD6-A0F5-72116A04C85C}" destId="{0F66A5C9-A04C-43B6-83D2-3130748238CE}" srcOrd="0" destOrd="0" presId="urn:microsoft.com/office/officeart/2005/8/layout/radial1"/>
    <dgm:cxn modelId="{A9907142-304B-46BE-827E-29CD1960CF8D}" type="presOf" srcId="{6F02A1CD-BD13-4515-B07D-5AAE800DCA40}" destId="{E3D18F27-A051-4EDC-B616-BC9882EE1FDE}" srcOrd="0" destOrd="0" presId="urn:microsoft.com/office/officeart/2005/8/layout/radial1"/>
    <dgm:cxn modelId="{7236BB92-8D9E-476A-BCC2-C80DC199ADDC}" type="presOf" srcId="{DA105BA1-9C87-47AB-B3D5-E6A4FD0CCA35}" destId="{7D297FA6-6D66-4B03-BA51-829B9688A723}" srcOrd="1" destOrd="0" presId="urn:microsoft.com/office/officeart/2005/8/layout/radial1"/>
    <dgm:cxn modelId="{CB22C508-26B2-4277-8D2F-5206E0724A26}" srcId="{BC843459-91E9-4B9C-A50D-75D3793B5A94}" destId="{6F02A1CD-BD13-4515-B07D-5AAE800DCA40}" srcOrd="0" destOrd="0" parTransId="{4F5F496F-FB93-404A-A707-D9029D1D3D5B}" sibTransId="{34FDA097-FF50-4ED6-8419-8A48ED1B88AF}"/>
    <dgm:cxn modelId="{AB50530D-EF56-499D-9A4F-EC55C7CD97E6}" type="presOf" srcId="{333D9CB0-3D13-4598-BCCF-A974C79BD195}" destId="{930E79A6-CCCD-4D70-B3EB-56FD099EFD0B}" srcOrd="0" destOrd="0" presId="urn:microsoft.com/office/officeart/2005/8/layout/radial1"/>
    <dgm:cxn modelId="{5B0A9D5C-7DFA-4920-8A28-FE2B11F33D61}" type="presOf" srcId="{EB373A53-6754-416B-A34A-0504087453F7}" destId="{6F016566-85D1-4545-970E-919B594A748F}" srcOrd="0" destOrd="0" presId="urn:microsoft.com/office/officeart/2005/8/layout/radial1"/>
    <dgm:cxn modelId="{6EFCB0CD-B20F-4ED6-87E6-7AFE1E562C14}" srcId="{6F02A1CD-BD13-4515-B07D-5AAE800DCA40}" destId="{DB8F49BC-4F26-48F1-A6F9-DD0530CE563C}" srcOrd="4" destOrd="0" parTransId="{AFD041AC-D193-4FD6-A0F5-72116A04C85C}" sibTransId="{F7ED804D-BC75-4E10-849B-D502C18BA193}"/>
    <dgm:cxn modelId="{607A332C-BEF4-4DEF-861F-14CDA09B383A}" type="presOf" srcId="{32829456-D042-48FD-998B-92B7DCACDD9C}" destId="{29E3156B-1588-4E27-B998-A487D82CFA73}" srcOrd="1" destOrd="0" presId="urn:microsoft.com/office/officeart/2005/8/layout/radial1"/>
    <dgm:cxn modelId="{8C480158-F755-4834-ACEB-1492285DDEC1}" type="presOf" srcId="{BC843459-91E9-4B9C-A50D-75D3793B5A94}" destId="{B8A6F78B-2266-453B-83ED-77ACCF6C582F}" srcOrd="0" destOrd="0" presId="urn:microsoft.com/office/officeart/2005/8/layout/radial1"/>
    <dgm:cxn modelId="{E933B627-989C-4E17-BA9C-C97BEBFEA283}" type="presOf" srcId="{06FFC7B2-FE0D-47F1-810D-A716E171287D}" destId="{309BC1B6-7C2F-4DA4-AC80-4944D4FF6603}" srcOrd="0" destOrd="0" presId="urn:microsoft.com/office/officeart/2005/8/layout/radial1"/>
    <dgm:cxn modelId="{35AA7C58-5695-4DEE-95E7-3935087E05FD}" type="presOf" srcId="{06FFC7B2-FE0D-47F1-810D-A716E171287D}" destId="{641106AC-8D50-4541-9622-D41F70A6C594}" srcOrd="1" destOrd="0" presId="urn:microsoft.com/office/officeart/2005/8/layout/radial1"/>
    <dgm:cxn modelId="{FBB9E0A2-A458-4A87-9382-3E8B6A423A17}" srcId="{6F02A1CD-BD13-4515-B07D-5AAE800DCA40}" destId="{333D9CB0-3D13-4598-BCCF-A974C79BD195}" srcOrd="0" destOrd="0" parTransId="{DA105BA1-9C87-47AB-B3D5-E6A4FD0CCA35}" sibTransId="{A196170C-684C-433F-8310-0954AF56B250}"/>
    <dgm:cxn modelId="{73F25528-5F45-4DFA-9290-1BC52F9A8427}" type="presOf" srcId="{31D0BC34-A026-4553-BE33-C5CBFF9DFD87}" destId="{8DB7D39C-9B26-40A4-B618-9F70D158A160}" srcOrd="0" destOrd="0" presId="urn:microsoft.com/office/officeart/2005/8/layout/radial1"/>
    <dgm:cxn modelId="{650E8F63-97F8-44A8-BCB7-5F8F31A7A68E}" type="presOf" srcId="{DA105BA1-9C87-47AB-B3D5-E6A4FD0CCA35}" destId="{50AC5CE0-6868-4323-924D-22771F595AE2}" srcOrd="0" destOrd="0" presId="urn:microsoft.com/office/officeart/2005/8/layout/radial1"/>
    <dgm:cxn modelId="{40CD54B4-88E1-43EE-AFB5-27EF458AB779}" type="presOf" srcId="{DB8F49BC-4F26-48F1-A6F9-DD0530CE563C}" destId="{320E9C27-BBF5-4964-BA03-B3E7F0E7A4B0}" srcOrd="0" destOrd="0" presId="urn:microsoft.com/office/officeart/2005/8/layout/radial1"/>
    <dgm:cxn modelId="{8A2D000B-FF0E-4F05-ACC1-ABABBDEB4923}" type="presOf" srcId="{4F42CEC6-BE65-4E4A-91D6-EAF03B483232}" destId="{101D1233-1741-4D08-98D7-CB1D3EF650FE}" srcOrd="1" destOrd="0" presId="urn:microsoft.com/office/officeart/2005/8/layout/radial1"/>
    <dgm:cxn modelId="{96B5B785-41EE-4EF2-8C4A-C6948805E6D6}" type="presOf" srcId="{AFD041AC-D193-4FD6-A0F5-72116A04C85C}" destId="{477E108F-734C-438D-9B87-7E95A49A427A}" srcOrd="1" destOrd="0" presId="urn:microsoft.com/office/officeart/2005/8/layout/radial1"/>
    <dgm:cxn modelId="{9FE1A4D2-D508-4685-9521-8EF220135899}" type="presOf" srcId="{32829456-D042-48FD-998B-92B7DCACDD9C}" destId="{85FE8A0B-2D56-4ADC-9E96-FEC83D866C02}" srcOrd="0" destOrd="0" presId="urn:microsoft.com/office/officeart/2005/8/layout/radial1"/>
    <dgm:cxn modelId="{5CDEC3A5-B636-4561-8414-22B8B7D2CB75}" srcId="{6F02A1CD-BD13-4515-B07D-5AAE800DCA40}" destId="{EB373A53-6754-416B-A34A-0504087453F7}" srcOrd="2" destOrd="0" parTransId="{06FFC7B2-FE0D-47F1-810D-A716E171287D}" sibTransId="{8DF9130B-1C1A-4FB3-B1A2-6AD0B807BF3E}"/>
    <dgm:cxn modelId="{616DCB9A-C7B7-4249-9DB1-E9A4B1851C84}" srcId="{6F02A1CD-BD13-4515-B07D-5AAE800DCA40}" destId="{31D0BC34-A026-4553-BE33-C5CBFF9DFD87}" srcOrd="3" destOrd="0" parTransId="{32829456-D042-48FD-998B-92B7DCACDD9C}" sibTransId="{A9F873FB-1A3B-4B72-8C05-A63394AC881E}"/>
    <dgm:cxn modelId="{48A1691F-A598-4F25-B572-8E0CF6DA0BF8}" type="presParOf" srcId="{B8A6F78B-2266-453B-83ED-77ACCF6C582F}" destId="{E3D18F27-A051-4EDC-B616-BC9882EE1FDE}" srcOrd="0" destOrd="0" presId="urn:microsoft.com/office/officeart/2005/8/layout/radial1"/>
    <dgm:cxn modelId="{07FAA0C9-5436-4B7D-8307-487CAB821721}" type="presParOf" srcId="{B8A6F78B-2266-453B-83ED-77ACCF6C582F}" destId="{50AC5CE0-6868-4323-924D-22771F595AE2}" srcOrd="1" destOrd="0" presId="urn:microsoft.com/office/officeart/2005/8/layout/radial1"/>
    <dgm:cxn modelId="{1D40DDF2-E3FD-40D8-99A8-578F25AE3E9E}" type="presParOf" srcId="{50AC5CE0-6868-4323-924D-22771F595AE2}" destId="{7D297FA6-6D66-4B03-BA51-829B9688A723}" srcOrd="0" destOrd="0" presId="urn:microsoft.com/office/officeart/2005/8/layout/radial1"/>
    <dgm:cxn modelId="{B50CF6E5-4E92-4D38-A0CF-6EA4D6C1041C}" type="presParOf" srcId="{B8A6F78B-2266-453B-83ED-77ACCF6C582F}" destId="{930E79A6-CCCD-4D70-B3EB-56FD099EFD0B}" srcOrd="2" destOrd="0" presId="urn:microsoft.com/office/officeart/2005/8/layout/radial1"/>
    <dgm:cxn modelId="{E3E2978F-C4E9-421D-9B49-3850927B6377}" type="presParOf" srcId="{B8A6F78B-2266-453B-83ED-77ACCF6C582F}" destId="{77E558ED-DFE8-49AB-9369-883A0DD52A1D}" srcOrd="3" destOrd="0" presId="urn:microsoft.com/office/officeart/2005/8/layout/radial1"/>
    <dgm:cxn modelId="{0AAEEF98-A3A0-43D1-AADC-CE3664BBEC35}" type="presParOf" srcId="{77E558ED-DFE8-49AB-9369-883A0DD52A1D}" destId="{101D1233-1741-4D08-98D7-CB1D3EF650FE}" srcOrd="0" destOrd="0" presId="urn:microsoft.com/office/officeart/2005/8/layout/radial1"/>
    <dgm:cxn modelId="{BDEB2C36-03E0-49D7-93F5-D42816A7BBA1}" type="presParOf" srcId="{B8A6F78B-2266-453B-83ED-77ACCF6C582F}" destId="{32308395-A567-470C-AFAE-BBF6E3E8BCB2}" srcOrd="4" destOrd="0" presId="urn:microsoft.com/office/officeart/2005/8/layout/radial1"/>
    <dgm:cxn modelId="{F2C6A3DB-1339-4FD6-88CF-EDEF9DA34457}" type="presParOf" srcId="{B8A6F78B-2266-453B-83ED-77ACCF6C582F}" destId="{309BC1B6-7C2F-4DA4-AC80-4944D4FF6603}" srcOrd="5" destOrd="0" presId="urn:microsoft.com/office/officeart/2005/8/layout/radial1"/>
    <dgm:cxn modelId="{FB88E3D1-57E2-431D-9953-668FAE2C1AF2}" type="presParOf" srcId="{309BC1B6-7C2F-4DA4-AC80-4944D4FF6603}" destId="{641106AC-8D50-4541-9622-D41F70A6C594}" srcOrd="0" destOrd="0" presId="urn:microsoft.com/office/officeart/2005/8/layout/radial1"/>
    <dgm:cxn modelId="{E64534F6-EA0C-418E-9949-D217CB0618C8}" type="presParOf" srcId="{B8A6F78B-2266-453B-83ED-77ACCF6C582F}" destId="{6F016566-85D1-4545-970E-919B594A748F}" srcOrd="6" destOrd="0" presId="urn:microsoft.com/office/officeart/2005/8/layout/radial1"/>
    <dgm:cxn modelId="{EE43A47E-56E8-437C-9938-D222ACC9AAB3}" type="presParOf" srcId="{B8A6F78B-2266-453B-83ED-77ACCF6C582F}" destId="{85FE8A0B-2D56-4ADC-9E96-FEC83D866C02}" srcOrd="7" destOrd="0" presId="urn:microsoft.com/office/officeart/2005/8/layout/radial1"/>
    <dgm:cxn modelId="{7A667558-DD16-4552-81B7-E3233CF42CED}" type="presParOf" srcId="{85FE8A0B-2D56-4ADC-9E96-FEC83D866C02}" destId="{29E3156B-1588-4E27-B998-A487D82CFA73}" srcOrd="0" destOrd="0" presId="urn:microsoft.com/office/officeart/2005/8/layout/radial1"/>
    <dgm:cxn modelId="{87631ABE-BE17-46DF-9632-3691FB31EC42}" type="presParOf" srcId="{B8A6F78B-2266-453B-83ED-77ACCF6C582F}" destId="{8DB7D39C-9B26-40A4-B618-9F70D158A160}" srcOrd="8" destOrd="0" presId="urn:microsoft.com/office/officeart/2005/8/layout/radial1"/>
    <dgm:cxn modelId="{BA1AD0E2-E6D8-4990-837E-240D31A97017}" type="presParOf" srcId="{B8A6F78B-2266-453B-83ED-77ACCF6C582F}" destId="{0F66A5C9-A04C-43B6-83D2-3130748238CE}" srcOrd="9" destOrd="0" presId="urn:microsoft.com/office/officeart/2005/8/layout/radial1"/>
    <dgm:cxn modelId="{DC198BA1-722E-4A56-844B-D9A2AFFB6932}" type="presParOf" srcId="{0F66A5C9-A04C-43B6-83D2-3130748238CE}" destId="{477E108F-734C-438D-9B87-7E95A49A427A}" srcOrd="0" destOrd="0" presId="urn:microsoft.com/office/officeart/2005/8/layout/radial1"/>
    <dgm:cxn modelId="{C4F9DDD5-A4CA-47E5-8CFF-7F43B3DF9509}" type="presParOf" srcId="{B8A6F78B-2266-453B-83ED-77ACCF6C582F}" destId="{320E9C27-BBF5-4964-BA03-B3E7F0E7A4B0}"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843459-91E9-4B9C-A50D-75D3793B5A94}"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31D0BC34-A026-4553-BE33-C5CBFF9DFD87}">
      <dgm:prSet phldrT="[Text]" custT="1"/>
      <dgm:spPr/>
      <dgm:t>
        <a:bodyPr/>
        <a:lstStyle/>
        <a:p>
          <a:r>
            <a:rPr lang="en-US" sz="1600" dirty="0" smtClean="0"/>
            <a:t>Believed private property and </a:t>
          </a:r>
          <a:r>
            <a:rPr lang="en-US" sz="1600" dirty="0" err="1" smtClean="0"/>
            <a:t>owernership</a:t>
          </a:r>
          <a:r>
            <a:rPr lang="en-US" sz="1600" dirty="0" smtClean="0"/>
            <a:t> of land led to jealousy and corruption</a:t>
          </a:r>
          <a:endParaRPr lang="en-US" sz="1600" dirty="0"/>
        </a:p>
      </dgm:t>
    </dgm:pt>
    <dgm:pt modelId="{D2407A55-8FAF-42C4-B5AF-5E6E1354C67F}">
      <dgm:prSet phldrT="[Text]" custT="1"/>
      <dgm:spPr/>
      <dgm:t>
        <a:bodyPr/>
        <a:lstStyle/>
        <a:p>
          <a:r>
            <a:rPr lang="en-US" sz="1600" dirty="0" smtClean="0"/>
            <a:t>Contributed to Denis Diderot’s Encyclopedia</a:t>
          </a:r>
          <a:endParaRPr lang="en-US" sz="1600" dirty="0"/>
        </a:p>
      </dgm:t>
    </dgm:pt>
    <dgm:pt modelId="{6F02A1CD-BD13-4515-B07D-5AAE800DCA40}">
      <dgm:prSet phldrT="[Text]" custT="1"/>
      <dgm:spPr/>
      <dgm:t>
        <a:bodyPr/>
        <a:lstStyle/>
        <a:p>
          <a:r>
            <a:rPr lang="en-US" sz="1600" dirty="0" smtClean="0"/>
            <a:t>Swiss philosopher interested in the common good</a:t>
          </a:r>
          <a:r>
            <a:rPr lang="en-US" sz="1300" dirty="0" smtClean="0"/>
            <a:t>.  </a:t>
          </a:r>
          <a:endParaRPr lang="en-US" sz="1300" dirty="0"/>
        </a:p>
      </dgm:t>
    </dgm:pt>
    <dgm:pt modelId="{34FDA097-FF50-4ED6-8419-8A48ED1B88AF}" type="sibTrans" cxnId="{CB22C508-26B2-4277-8D2F-5206E0724A26}">
      <dgm:prSet/>
      <dgm:spPr/>
      <dgm:t>
        <a:bodyPr/>
        <a:lstStyle/>
        <a:p>
          <a:endParaRPr lang="en-US"/>
        </a:p>
      </dgm:t>
    </dgm:pt>
    <dgm:pt modelId="{4F5F496F-FB93-404A-A707-D9029D1D3D5B}" type="parTrans" cxnId="{CB22C508-26B2-4277-8D2F-5206E0724A26}">
      <dgm:prSet/>
      <dgm:spPr/>
      <dgm:t>
        <a:bodyPr/>
        <a:lstStyle/>
        <a:p>
          <a:endParaRPr lang="en-US"/>
        </a:p>
      </dgm:t>
    </dgm:pt>
    <dgm:pt modelId="{A9F873FB-1A3B-4B72-8C05-A63394AC881E}" type="sibTrans" cxnId="{616DCB9A-C7B7-4249-9DB1-E9A4B1851C84}">
      <dgm:prSet/>
      <dgm:spPr/>
      <dgm:t>
        <a:bodyPr/>
        <a:lstStyle/>
        <a:p>
          <a:endParaRPr lang="en-US"/>
        </a:p>
      </dgm:t>
    </dgm:pt>
    <dgm:pt modelId="{32829456-D042-48FD-998B-92B7DCACDD9C}" type="parTrans" cxnId="{616DCB9A-C7B7-4249-9DB1-E9A4B1851C84}">
      <dgm:prSet/>
      <dgm:spPr/>
      <dgm:t>
        <a:bodyPr/>
        <a:lstStyle/>
        <a:p>
          <a:endParaRPr lang="en-US"/>
        </a:p>
      </dgm:t>
    </dgm:pt>
    <dgm:pt modelId="{51AB9C80-4C14-4ED9-80CA-CCA05F3F2511}" type="sibTrans" cxnId="{59196FDE-B0B5-4328-BBC4-0CA304E54EA4}">
      <dgm:prSet/>
      <dgm:spPr/>
      <dgm:t>
        <a:bodyPr/>
        <a:lstStyle/>
        <a:p>
          <a:endParaRPr lang="en-US"/>
        </a:p>
      </dgm:t>
    </dgm:pt>
    <dgm:pt modelId="{4F42CEC6-BE65-4E4A-91D6-EAF03B483232}" type="parTrans" cxnId="{59196FDE-B0B5-4328-BBC4-0CA304E54EA4}">
      <dgm:prSet/>
      <dgm:spPr/>
      <dgm:t>
        <a:bodyPr/>
        <a:lstStyle/>
        <a:p>
          <a:endParaRPr lang="en-US"/>
        </a:p>
      </dgm:t>
    </dgm:pt>
    <dgm:pt modelId="{333D9CB0-3D13-4598-BCCF-A974C79BD195}">
      <dgm:prSet phldrT="[Text]" custT="1"/>
      <dgm:spPr/>
      <dgm:t>
        <a:bodyPr/>
        <a:lstStyle/>
        <a:p>
          <a:r>
            <a:rPr lang="en-US" sz="1600" dirty="0" smtClean="0"/>
            <a:t>People are inherently good and have been corrupted by civilization and society</a:t>
          </a:r>
          <a:endParaRPr lang="en-US" sz="1600" dirty="0"/>
        </a:p>
      </dgm:t>
    </dgm:pt>
    <dgm:pt modelId="{A196170C-684C-433F-8310-0954AF56B250}" type="sibTrans" cxnId="{FBB9E0A2-A458-4A87-9382-3E8B6A423A17}">
      <dgm:prSet/>
      <dgm:spPr/>
      <dgm:t>
        <a:bodyPr/>
        <a:lstStyle/>
        <a:p>
          <a:endParaRPr lang="en-US"/>
        </a:p>
      </dgm:t>
    </dgm:pt>
    <dgm:pt modelId="{DA105BA1-9C87-47AB-B3D5-E6A4FD0CCA35}" type="parTrans" cxnId="{FBB9E0A2-A458-4A87-9382-3E8B6A423A17}">
      <dgm:prSet/>
      <dgm:spPr/>
      <dgm:t>
        <a:bodyPr/>
        <a:lstStyle/>
        <a:p>
          <a:endParaRPr lang="en-US"/>
        </a:p>
      </dgm:t>
    </dgm:pt>
    <dgm:pt modelId="{EB373A53-6754-416B-A34A-0504087453F7}">
      <dgm:prSet phldrT="[Text]" custT="1"/>
      <dgm:spPr/>
      <dgm:t>
        <a:bodyPr/>
        <a:lstStyle/>
        <a:p>
          <a:r>
            <a:rPr lang="en-US" sz="1500" dirty="0" smtClean="0"/>
            <a:t>Humans are naturally free and equal  “Man is born free; and everywhere he is in chains”</a:t>
          </a:r>
          <a:endParaRPr lang="en-US" sz="1500" dirty="0"/>
        </a:p>
      </dgm:t>
    </dgm:pt>
    <dgm:pt modelId="{8DF9130B-1C1A-4FB3-B1A2-6AD0B807BF3E}" type="sibTrans" cxnId="{5CDEC3A5-B636-4561-8414-22B8B7D2CB75}">
      <dgm:prSet/>
      <dgm:spPr/>
      <dgm:t>
        <a:bodyPr/>
        <a:lstStyle/>
        <a:p>
          <a:endParaRPr lang="en-US"/>
        </a:p>
      </dgm:t>
    </dgm:pt>
    <dgm:pt modelId="{06FFC7B2-FE0D-47F1-810D-A716E171287D}" type="parTrans" cxnId="{5CDEC3A5-B636-4561-8414-22B8B7D2CB75}">
      <dgm:prSet/>
      <dgm:spPr/>
      <dgm:t>
        <a:bodyPr/>
        <a:lstStyle/>
        <a:p>
          <a:endParaRPr lang="en-US"/>
        </a:p>
      </dgm:t>
    </dgm:pt>
    <dgm:pt modelId="{DB8F49BC-4F26-48F1-A6F9-DD0530CE563C}">
      <dgm:prSet phldrT="[Text]" custT="1"/>
      <dgm:spPr/>
      <dgm:t>
        <a:bodyPr/>
        <a:lstStyle/>
        <a:p>
          <a:r>
            <a:rPr lang="en-US" sz="1600" dirty="0" smtClean="0"/>
            <a:t>Wanted to strip humans of aspects of wealth and influence in society</a:t>
          </a:r>
          <a:endParaRPr lang="en-US" sz="1600" dirty="0"/>
        </a:p>
      </dgm:t>
    </dgm:pt>
    <dgm:pt modelId="{F7ED804D-BC75-4E10-849B-D502C18BA193}" type="sibTrans" cxnId="{6EFCB0CD-B20F-4ED6-87E6-7AFE1E562C14}">
      <dgm:prSet/>
      <dgm:spPr/>
      <dgm:t>
        <a:bodyPr/>
        <a:lstStyle/>
        <a:p>
          <a:endParaRPr lang="en-US"/>
        </a:p>
      </dgm:t>
    </dgm:pt>
    <dgm:pt modelId="{AFD041AC-D193-4FD6-A0F5-72116A04C85C}" type="parTrans" cxnId="{6EFCB0CD-B20F-4ED6-87E6-7AFE1E562C14}">
      <dgm:prSet/>
      <dgm:spPr/>
      <dgm:t>
        <a:bodyPr/>
        <a:lstStyle/>
        <a:p>
          <a:endParaRPr lang="en-US"/>
        </a:p>
      </dgm:t>
    </dgm:pt>
    <dgm:pt modelId="{FE5F511A-3931-4E53-81F8-008C9A9B8CCE}">
      <dgm:prSet phldrT="[Text]" custT="1"/>
      <dgm:spPr/>
      <dgm:t>
        <a:bodyPr/>
        <a:lstStyle/>
        <a:p>
          <a:r>
            <a:rPr lang="en-US" sz="1600" dirty="0" smtClean="0"/>
            <a:t>Opposed representative democracy-citizens should make laws</a:t>
          </a:r>
          <a:endParaRPr lang="en-US" sz="1600" dirty="0"/>
        </a:p>
      </dgm:t>
    </dgm:pt>
    <dgm:pt modelId="{3F82BE44-6501-4AA8-869C-9E7FEE5D7600}" type="parTrans" cxnId="{281049F6-B434-447A-BDE9-9C03F85F419F}">
      <dgm:prSet/>
      <dgm:spPr/>
      <dgm:t>
        <a:bodyPr/>
        <a:lstStyle/>
        <a:p>
          <a:endParaRPr lang="en-US"/>
        </a:p>
      </dgm:t>
    </dgm:pt>
    <dgm:pt modelId="{5AD08238-6792-49E6-9A17-E1AC77F98785}" type="sibTrans" cxnId="{281049F6-B434-447A-BDE9-9C03F85F419F}">
      <dgm:prSet/>
      <dgm:spPr/>
      <dgm:t>
        <a:bodyPr/>
        <a:lstStyle/>
        <a:p>
          <a:endParaRPr lang="en-US"/>
        </a:p>
      </dgm:t>
    </dgm:pt>
    <dgm:pt modelId="{B8A6F78B-2266-453B-83ED-77ACCF6C582F}" type="pres">
      <dgm:prSet presAssocID="{BC843459-91E9-4B9C-A50D-75D3793B5A94}" presName="cycle" presStyleCnt="0">
        <dgm:presLayoutVars>
          <dgm:chMax val="1"/>
          <dgm:dir/>
          <dgm:animLvl val="ctr"/>
          <dgm:resizeHandles val="exact"/>
        </dgm:presLayoutVars>
      </dgm:prSet>
      <dgm:spPr/>
      <dgm:t>
        <a:bodyPr/>
        <a:lstStyle/>
        <a:p>
          <a:endParaRPr lang="en-US"/>
        </a:p>
      </dgm:t>
    </dgm:pt>
    <dgm:pt modelId="{E3D18F27-A051-4EDC-B616-BC9882EE1FDE}" type="pres">
      <dgm:prSet presAssocID="{6F02A1CD-BD13-4515-B07D-5AAE800DCA40}" presName="centerShape" presStyleLbl="node0" presStyleIdx="0" presStyleCnt="1" custScaleX="133564" custScaleY="153747" custLinFactNeighborX="177" custLinFactNeighborY="16243"/>
      <dgm:spPr/>
      <dgm:t>
        <a:bodyPr/>
        <a:lstStyle/>
        <a:p>
          <a:endParaRPr lang="en-US"/>
        </a:p>
      </dgm:t>
    </dgm:pt>
    <dgm:pt modelId="{50AC5CE0-6868-4323-924D-22771F595AE2}" type="pres">
      <dgm:prSet presAssocID="{DA105BA1-9C87-47AB-B3D5-E6A4FD0CCA35}" presName="Name9" presStyleLbl="parChTrans1D2" presStyleIdx="0" presStyleCnt="6"/>
      <dgm:spPr/>
      <dgm:t>
        <a:bodyPr/>
        <a:lstStyle/>
        <a:p>
          <a:endParaRPr lang="en-US"/>
        </a:p>
      </dgm:t>
    </dgm:pt>
    <dgm:pt modelId="{7D297FA6-6D66-4B03-BA51-829B9688A723}" type="pres">
      <dgm:prSet presAssocID="{DA105BA1-9C87-47AB-B3D5-E6A4FD0CCA35}" presName="connTx" presStyleLbl="parChTrans1D2" presStyleIdx="0" presStyleCnt="6"/>
      <dgm:spPr/>
      <dgm:t>
        <a:bodyPr/>
        <a:lstStyle/>
        <a:p>
          <a:endParaRPr lang="en-US"/>
        </a:p>
      </dgm:t>
    </dgm:pt>
    <dgm:pt modelId="{930E79A6-CCCD-4D70-B3EB-56FD099EFD0B}" type="pres">
      <dgm:prSet presAssocID="{333D9CB0-3D13-4598-BCCF-A974C79BD195}" presName="node" presStyleLbl="node1" presStyleIdx="0" presStyleCnt="6" custScaleX="177415" custScaleY="138146" custRadScaleRad="139273" custRadScaleInc="-245536">
        <dgm:presLayoutVars>
          <dgm:bulletEnabled val="1"/>
        </dgm:presLayoutVars>
      </dgm:prSet>
      <dgm:spPr/>
      <dgm:t>
        <a:bodyPr/>
        <a:lstStyle/>
        <a:p>
          <a:endParaRPr lang="en-US"/>
        </a:p>
      </dgm:t>
    </dgm:pt>
    <dgm:pt modelId="{77E558ED-DFE8-49AB-9369-883A0DD52A1D}" type="pres">
      <dgm:prSet presAssocID="{4F42CEC6-BE65-4E4A-91D6-EAF03B483232}" presName="Name9" presStyleLbl="parChTrans1D2" presStyleIdx="1" presStyleCnt="6"/>
      <dgm:spPr/>
      <dgm:t>
        <a:bodyPr/>
        <a:lstStyle/>
        <a:p>
          <a:endParaRPr lang="en-US"/>
        </a:p>
      </dgm:t>
    </dgm:pt>
    <dgm:pt modelId="{101D1233-1741-4D08-98D7-CB1D3EF650FE}" type="pres">
      <dgm:prSet presAssocID="{4F42CEC6-BE65-4E4A-91D6-EAF03B483232}" presName="connTx" presStyleLbl="parChTrans1D2" presStyleIdx="1" presStyleCnt="6"/>
      <dgm:spPr/>
      <dgm:t>
        <a:bodyPr/>
        <a:lstStyle/>
        <a:p>
          <a:endParaRPr lang="en-US"/>
        </a:p>
      </dgm:t>
    </dgm:pt>
    <dgm:pt modelId="{32308395-A567-470C-AFAE-BBF6E3E8BCB2}" type="pres">
      <dgm:prSet presAssocID="{D2407A55-8FAF-42C4-B5AF-5E6E1354C67F}" presName="node" presStyleLbl="node1" presStyleIdx="1" presStyleCnt="6" custScaleX="176868" custRadScaleRad="160028" custRadScaleInc="8753">
        <dgm:presLayoutVars>
          <dgm:bulletEnabled val="1"/>
        </dgm:presLayoutVars>
      </dgm:prSet>
      <dgm:spPr/>
      <dgm:t>
        <a:bodyPr/>
        <a:lstStyle/>
        <a:p>
          <a:endParaRPr lang="en-US"/>
        </a:p>
      </dgm:t>
    </dgm:pt>
    <dgm:pt modelId="{309BC1B6-7C2F-4DA4-AC80-4944D4FF6603}" type="pres">
      <dgm:prSet presAssocID="{06FFC7B2-FE0D-47F1-810D-A716E171287D}" presName="Name9" presStyleLbl="parChTrans1D2" presStyleIdx="2" presStyleCnt="6"/>
      <dgm:spPr/>
      <dgm:t>
        <a:bodyPr/>
        <a:lstStyle/>
        <a:p>
          <a:endParaRPr lang="en-US"/>
        </a:p>
      </dgm:t>
    </dgm:pt>
    <dgm:pt modelId="{641106AC-8D50-4541-9622-D41F70A6C594}" type="pres">
      <dgm:prSet presAssocID="{06FFC7B2-FE0D-47F1-810D-A716E171287D}" presName="connTx" presStyleLbl="parChTrans1D2" presStyleIdx="2" presStyleCnt="6"/>
      <dgm:spPr/>
      <dgm:t>
        <a:bodyPr/>
        <a:lstStyle/>
        <a:p>
          <a:endParaRPr lang="en-US"/>
        </a:p>
      </dgm:t>
    </dgm:pt>
    <dgm:pt modelId="{6F016566-85D1-4545-970E-919B594A748F}" type="pres">
      <dgm:prSet presAssocID="{EB373A53-6754-416B-A34A-0504087453F7}" presName="node" presStyleLbl="node1" presStyleIdx="2" presStyleCnt="6" custScaleX="184236" custScaleY="118300" custRadScaleRad="140014" custRadScaleInc="-80425">
        <dgm:presLayoutVars>
          <dgm:bulletEnabled val="1"/>
        </dgm:presLayoutVars>
      </dgm:prSet>
      <dgm:spPr/>
      <dgm:t>
        <a:bodyPr/>
        <a:lstStyle/>
        <a:p>
          <a:endParaRPr lang="en-US"/>
        </a:p>
      </dgm:t>
    </dgm:pt>
    <dgm:pt modelId="{85FE8A0B-2D56-4ADC-9E96-FEC83D866C02}" type="pres">
      <dgm:prSet presAssocID="{32829456-D042-48FD-998B-92B7DCACDD9C}" presName="Name9" presStyleLbl="parChTrans1D2" presStyleIdx="3" presStyleCnt="6"/>
      <dgm:spPr/>
      <dgm:t>
        <a:bodyPr/>
        <a:lstStyle/>
        <a:p>
          <a:endParaRPr lang="en-US"/>
        </a:p>
      </dgm:t>
    </dgm:pt>
    <dgm:pt modelId="{29E3156B-1588-4E27-B998-A487D82CFA73}" type="pres">
      <dgm:prSet presAssocID="{32829456-D042-48FD-998B-92B7DCACDD9C}" presName="connTx" presStyleLbl="parChTrans1D2" presStyleIdx="3" presStyleCnt="6"/>
      <dgm:spPr/>
      <dgm:t>
        <a:bodyPr/>
        <a:lstStyle/>
        <a:p>
          <a:endParaRPr lang="en-US"/>
        </a:p>
      </dgm:t>
    </dgm:pt>
    <dgm:pt modelId="{8DB7D39C-9B26-40A4-B618-9F70D158A160}" type="pres">
      <dgm:prSet presAssocID="{31D0BC34-A026-4553-BE33-C5CBFF9DFD87}" presName="node" presStyleLbl="node1" presStyleIdx="3" presStyleCnt="6" custScaleX="213437" custScaleY="148842" custRadScaleRad="166479" custRadScaleInc="176941">
        <dgm:presLayoutVars>
          <dgm:bulletEnabled val="1"/>
        </dgm:presLayoutVars>
      </dgm:prSet>
      <dgm:spPr/>
      <dgm:t>
        <a:bodyPr/>
        <a:lstStyle/>
        <a:p>
          <a:endParaRPr lang="en-US"/>
        </a:p>
      </dgm:t>
    </dgm:pt>
    <dgm:pt modelId="{0F66A5C9-A04C-43B6-83D2-3130748238CE}" type="pres">
      <dgm:prSet presAssocID="{AFD041AC-D193-4FD6-A0F5-72116A04C85C}" presName="Name9" presStyleLbl="parChTrans1D2" presStyleIdx="4" presStyleCnt="6"/>
      <dgm:spPr/>
      <dgm:t>
        <a:bodyPr/>
        <a:lstStyle/>
        <a:p>
          <a:endParaRPr lang="en-US"/>
        </a:p>
      </dgm:t>
    </dgm:pt>
    <dgm:pt modelId="{477E108F-734C-438D-9B87-7E95A49A427A}" type="pres">
      <dgm:prSet presAssocID="{AFD041AC-D193-4FD6-A0F5-72116A04C85C}" presName="connTx" presStyleLbl="parChTrans1D2" presStyleIdx="4" presStyleCnt="6"/>
      <dgm:spPr/>
      <dgm:t>
        <a:bodyPr/>
        <a:lstStyle/>
        <a:p>
          <a:endParaRPr lang="en-US"/>
        </a:p>
      </dgm:t>
    </dgm:pt>
    <dgm:pt modelId="{320E9C27-BBF5-4964-BA03-B3E7F0E7A4B0}" type="pres">
      <dgm:prSet presAssocID="{DB8F49BC-4F26-48F1-A6F9-DD0530CE563C}" presName="node" presStyleLbl="node1" presStyleIdx="4" presStyleCnt="6" custScaleX="201783" custScaleY="139590" custRadScaleRad="83811" custRadScaleInc="393854">
        <dgm:presLayoutVars>
          <dgm:bulletEnabled val="1"/>
        </dgm:presLayoutVars>
      </dgm:prSet>
      <dgm:spPr/>
      <dgm:t>
        <a:bodyPr/>
        <a:lstStyle/>
        <a:p>
          <a:endParaRPr lang="en-US"/>
        </a:p>
      </dgm:t>
    </dgm:pt>
    <dgm:pt modelId="{E64A1CBF-D02D-4E13-90B8-1DBEEB73CEB5}" type="pres">
      <dgm:prSet presAssocID="{3F82BE44-6501-4AA8-869C-9E7FEE5D7600}" presName="Name9" presStyleLbl="parChTrans1D2" presStyleIdx="5" presStyleCnt="6"/>
      <dgm:spPr/>
      <dgm:t>
        <a:bodyPr/>
        <a:lstStyle/>
        <a:p>
          <a:endParaRPr lang="en-US"/>
        </a:p>
      </dgm:t>
    </dgm:pt>
    <dgm:pt modelId="{59035C5D-0D25-4D84-BC6D-D408AADA08D3}" type="pres">
      <dgm:prSet presAssocID="{3F82BE44-6501-4AA8-869C-9E7FEE5D7600}" presName="connTx" presStyleLbl="parChTrans1D2" presStyleIdx="5" presStyleCnt="6"/>
      <dgm:spPr/>
      <dgm:t>
        <a:bodyPr/>
        <a:lstStyle/>
        <a:p>
          <a:endParaRPr lang="en-US"/>
        </a:p>
      </dgm:t>
    </dgm:pt>
    <dgm:pt modelId="{C853354A-3021-44C6-8221-0928878CB9BC}" type="pres">
      <dgm:prSet presAssocID="{FE5F511A-3931-4E53-81F8-008C9A9B8CCE}" presName="node" presStyleLbl="node1" presStyleIdx="5" presStyleCnt="6" custScaleX="212964" custRadScaleRad="155208" custRadScaleInc="-561285">
        <dgm:presLayoutVars>
          <dgm:bulletEnabled val="1"/>
        </dgm:presLayoutVars>
      </dgm:prSet>
      <dgm:spPr/>
      <dgm:t>
        <a:bodyPr/>
        <a:lstStyle/>
        <a:p>
          <a:endParaRPr lang="en-US"/>
        </a:p>
      </dgm:t>
    </dgm:pt>
  </dgm:ptLst>
  <dgm:cxnLst>
    <dgm:cxn modelId="{71F0101B-8D82-4B10-8827-0718B5DFCCE2}" type="presOf" srcId="{EB373A53-6754-416B-A34A-0504087453F7}" destId="{6F016566-85D1-4545-970E-919B594A748F}" srcOrd="0" destOrd="0" presId="urn:microsoft.com/office/officeart/2005/8/layout/radial1"/>
    <dgm:cxn modelId="{C99E4634-B35C-46DF-A0E3-E99213853163}" type="presOf" srcId="{DB8F49BC-4F26-48F1-A6F9-DD0530CE563C}" destId="{320E9C27-BBF5-4964-BA03-B3E7F0E7A4B0}" srcOrd="0" destOrd="0" presId="urn:microsoft.com/office/officeart/2005/8/layout/radial1"/>
    <dgm:cxn modelId="{281049F6-B434-447A-BDE9-9C03F85F419F}" srcId="{6F02A1CD-BD13-4515-B07D-5AAE800DCA40}" destId="{FE5F511A-3931-4E53-81F8-008C9A9B8CCE}" srcOrd="5" destOrd="0" parTransId="{3F82BE44-6501-4AA8-869C-9E7FEE5D7600}" sibTransId="{5AD08238-6792-49E6-9A17-E1AC77F98785}"/>
    <dgm:cxn modelId="{E6798A5D-C08C-4525-A1DB-8F55D1A90157}" type="presOf" srcId="{31D0BC34-A026-4553-BE33-C5CBFF9DFD87}" destId="{8DB7D39C-9B26-40A4-B618-9F70D158A160}" srcOrd="0" destOrd="0" presId="urn:microsoft.com/office/officeart/2005/8/layout/radial1"/>
    <dgm:cxn modelId="{9BCE6045-01C9-48D2-9D0D-623CFC739F42}" type="presOf" srcId="{06FFC7B2-FE0D-47F1-810D-A716E171287D}" destId="{641106AC-8D50-4541-9622-D41F70A6C594}" srcOrd="1" destOrd="0" presId="urn:microsoft.com/office/officeart/2005/8/layout/radial1"/>
    <dgm:cxn modelId="{1494B7B9-5F0B-4E8D-905A-B8F6C0BF2157}" type="presOf" srcId="{4F42CEC6-BE65-4E4A-91D6-EAF03B483232}" destId="{101D1233-1741-4D08-98D7-CB1D3EF650FE}" srcOrd="1" destOrd="0" presId="urn:microsoft.com/office/officeart/2005/8/layout/radial1"/>
    <dgm:cxn modelId="{0E4DC589-EEBA-40D2-AFE5-9462E6F995C5}" type="presOf" srcId="{AFD041AC-D193-4FD6-A0F5-72116A04C85C}" destId="{0F66A5C9-A04C-43B6-83D2-3130748238CE}" srcOrd="0" destOrd="0" presId="urn:microsoft.com/office/officeart/2005/8/layout/radial1"/>
    <dgm:cxn modelId="{D7944245-62EC-4F7E-96D8-B1E64871405C}" type="presOf" srcId="{32829456-D042-48FD-998B-92B7DCACDD9C}" destId="{29E3156B-1588-4E27-B998-A487D82CFA73}" srcOrd="1" destOrd="0" presId="urn:microsoft.com/office/officeart/2005/8/layout/radial1"/>
    <dgm:cxn modelId="{C4BEB0C9-FE98-4664-8E10-1FF4C03F2203}" type="presOf" srcId="{6F02A1CD-BD13-4515-B07D-5AAE800DCA40}" destId="{E3D18F27-A051-4EDC-B616-BC9882EE1FDE}" srcOrd="0" destOrd="0" presId="urn:microsoft.com/office/officeart/2005/8/layout/radial1"/>
    <dgm:cxn modelId="{367B1E18-8A4C-49CB-B131-4724A0D41E5A}" type="presOf" srcId="{DA105BA1-9C87-47AB-B3D5-E6A4FD0CCA35}" destId="{50AC5CE0-6868-4323-924D-22771F595AE2}" srcOrd="0" destOrd="0" presId="urn:microsoft.com/office/officeart/2005/8/layout/radial1"/>
    <dgm:cxn modelId="{5CDEC3A5-B636-4561-8414-22B8B7D2CB75}" srcId="{6F02A1CD-BD13-4515-B07D-5AAE800DCA40}" destId="{EB373A53-6754-416B-A34A-0504087453F7}" srcOrd="2" destOrd="0" parTransId="{06FFC7B2-FE0D-47F1-810D-A716E171287D}" sibTransId="{8DF9130B-1C1A-4FB3-B1A2-6AD0B807BF3E}"/>
    <dgm:cxn modelId="{D4E6A4AB-77CD-457F-9291-9593DAE7A77E}" type="presOf" srcId="{32829456-D042-48FD-998B-92B7DCACDD9C}" destId="{85FE8A0B-2D56-4ADC-9E96-FEC83D866C02}" srcOrd="0" destOrd="0" presId="urn:microsoft.com/office/officeart/2005/8/layout/radial1"/>
    <dgm:cxn modelId="{FA079429-3EF1-4ACC-B590-444C414A0E3C}" type="presOf" srcId="{FE5F511A-3931-4E53-81F8-008C9A9B8CCE}" destId="{C853354A-3021-44C6-8221-0928878CB9BC}" srcOrd="0" destOrd="0" presId="urn:microsoft.com/office/officeart/2005/8/layout/radial1"/>
    <dgm:cxn modelId="{BF990FEA-3FD5-4A9B-BF0D-F979071F07D8}" type="presOf" srcId="{3F82BE44-6501-4AA8-869C-9E7FEE5D7600}" destId="{59035C5D-0D25-4D84-BC6D-D408AADA08D3}" srcOrd="1" destOrd="0" presId="urn:microsoft.com/office/officeart/2005/8/layout/radial1"/>
    <dgm:cxn modelId="{605680C1-436E-4E50-BACE-9339AE2131E0}" type="presOf" srcId="{333D9CB0-3D13-4598-BCCF-A974C79BD195}" destId="{930E79A6-CCCD-4D70-B3EB-56FD099EFD0B}" srcOrd="0" destOrd="0" presId="urn:microsoft.com/office/officeart/2005/8/layout/radial1"/>
    <dgm:cxn modelId="{59196FDE-B0B5-4328-BBC4-0CA304E54EA4}" srcId="{6F02A1CD-BD13-4515-B07D-5AAE800DCA40}" destId="{D2407A55-8FAF-42C4-B5AF-5E6E1354C67F}" srcOrd="1" destOrd="0" parTransId="{4F42CEC6-BE65-4E4A-91D6-EAF03B483232}" sibTransId="{51AB9C80-4C14-4ED9-80CA-CCA05F3F2511}"/>
    <dgm:cxn modelId="{25C5A425-1CCB-4781-B760-9EAFEDDE4916}" type="presOf" srcId="{AFD041AC-D193-4FD6-A0F5-72116A04C85C}" destId="{477E108F-734C-438D-9B87-7E95A49A427A}" srcOrd="1" destOrd="0" presId="urn:microsoft.com/office/officeart/2005/8/layout/radial1"/>
    <dgm:cxn modelId="{FBB9E0A2-A458-4A87-9382-3E8B6A423A17}" srcId="{6F02A1CD-BD13-4515-B07D-5AAE800DCA40}" destId="{333D9CB0-3D13-4598-BCCF-A974C79BD195}" srcOrd="0" destOrd="0" parTransId="{DA105BA1-9C87-47AB-B3D5-E6A4FD0CCA35}" sibTransId="{A196170C-684C-433F-8310-0954AF56B250}"/>
    <dgm:cxn modelId="{C4753CB0-C115-4D2F-8DF4-8DC96E37E3A3}" type="presOf" srcId="{4F42CEC6-BE65-4E4A-91D6-EAF03B483232}" destId="{77E558ED-DFE8-49AB-9369-883A0DD52A1D}" srcOrd="0" destOrd="0" presId="urn:microsoft.com/office/officeart/2005/8/layout/radial1"/>
    <dgm:cxn modelId="{CB22C508-26B2-4277-8D2F-5206E0724A26}" srcId="{BC843459-91E9-4B9C-A50D-75D3793B5A94}" destId="{6F02A1CD-BD13-4515-B07D-5AAE800DCA40}" srcOrd="0" destOrd="0" parTransId="{4F5F496F-FB93-404A-A707-D9029D1D3D5B}" sibTransId="{34FDA097-FF50-4ED6-8419-8A48ED1B88AF}"/>
    <dgm:cxn modelId="{30FCDE26-A35F-4D95-A359-A5E486FA99DD}" type="presOf" srcId="{BC843459-91E9-4B9C-A50D-75D3793B5A94}" destId="{B8A6F78B-2266-453B-83ED-77ACCF6C582F}" srcOrd="0" destOrd="0" presId="urn:microsoft.com/office/officeart/2005/8/layout/radial1"/>
    <dgm:cxn modelId="{6EFCB0CD-B20F-4ED6-87E6-7AFE1E562C14}" srcId="{6F02A1CD-BD13-4515-B07D-5AAE800DCA40}" destId="{DB8F49BC-4F26-48F1-A6F9-DD0530CE563C}" srcOrd="4" destOrd="0" parTransId="{AFD041AC-D193-4FD6-A0F5-72116A04C85C}" sibTransId="{F7ED804D-BC75-4E10-849B-D502C18BA193}"/>
    <dgm:cxn modelId="{09753CED-8D58-4FB8-A620-D330CAD596B0}" type="presOf" srcId="{06FFC7B2-FE0D-47F1-810D-A716E171287D}" destId="{309BC1B6-7C2F-4DA4-AC80-4944D4FF6603}" srcOrd="0" destOrd="0" presId="urn:microsoft.com/office/officeart/2005/8/layout/radial1"/>
    <dgm:cxn modelId="{4507B87F-738A-4D4F-A13C-BE12B2EC5AF0}" type="presOf" srcId="{3F82BE44-6501-4AA8-869C-9E7FEE5D7600}" destId="{E64A1CBF-D02D-4E13-90B8-1DBEEB73CEB5}" srcOrd="0" destOrd="0" presId="urn:microsoft.com/office/officeart/2005/8/layout/radial1"/>
    <dgm:cxn modelId="{04340D25-162E-4C01-8D73-7EBD5D5C2386}" type="presOf" srcId="{DA105BA1-9C87-47AB-B3D5-E6A4FD0CCA35}" destId="{7D297FA6-6D66-4B03-BA51-829B9688A723}" srcOrd="1" destOrd="0" presId="urn:microsoft.com/office/officeart/2005/8/layout/radial1"/>
    <dgm:cxn modelId="{616DCB9A-C7B7-4249-9DB1-E9A4B1851C84}" srcId="{6F02A1CD-BD13-4515-B07D-5AAE800DCA40}" destId="{31D0BC34-A026-4553-BE33-C5CBFF9DFD87}" srcOrd="3" destOrd="0" parTransId="{32829456-D042-48FD-998B-92B7DCACDD9C}" sibTransId="{A9F873FB-1A3B-4B72-8C05-A63394AC881E}"/>
    <dgm:cxn modelId="{D9E682A9-AC11-4CB8-AECF-132A53FE9845}" type="presOf" srcId="{D2407A55-8FAF-42C4-B5AF-5E6E1354C67F}" destId="{32308395-A567-470C-AFAE-BBF6E3E8BCB2}" srcOrd="0" destOrd="0" presId="urn:microsoft.com/office/officeart/2005/8/layout/radial1"/>
    <dgm:cxn modelId="{FD01B969-B88A-4575-8C2B-210EA6753814}" type="presParOf" srcId="{B8A6F78B-2266-453B-83ED-77ACCF6C582F}" destId="{E3D18F27-A051-4EDC-B616-BC9882EE1FDE}" srcOrd="0" destOrd="0" presId="urn:microsoft.com/office/officeart/2005/8/layout/radial1"/>
    <dgm:cxn modelId="{C352C53A-AC20-4863-B789-D257B64E7207}" type="presParOf" srcId="{B8A6F78B-2266-453B-83ED-77ACCF6C582F}" destId="{50AC5CE0-6868-4323-924D-22771F595AE2}" srcOrd="1" destOrd="0" presId="urn:microsoft.com/office/officeart/2005/8/layout/radial1"/>
    <dgm:cxn modelId="{A9930DF0-C809-447D-99B5-FC0EC6627E58}" type="presParOf" srcId="{50AC5CE0-6868-4323-924D-22771F595AE2}" destId="{7D297FA6-6D66-4B03-BA51-829B9688A723}" srcOrd="0" destOrd="0" presId="urn:microsoft.com/office/officeart/2005/8/layout/radial1"/>
    <dgm:cxn modelId="{2F01FB32-022A-4873-85A2-9F746A014E8B}" type="presParOf" srcId="{B8A6F78B-2266-453B-83ED-77ACCF6C582F}" destId="{930E79A6-CCCD-4D70-B3EB-56FD099EFD0B}" srcOrd="2" destOrd="0" presId="urn:microsoft.com/office/officeart/2005/8/layout/radial1"/>
    <dgm:cxn modelId="{9CBCEE53-31AD-4DBA-9885-F092E08544B2}" type="presParOf" srcId="{B8A6F78B-2266-453B-83ED-77ACCF6C582F}" destId="{77E558ED-DFE8-49AB-9369-883A0DD52A1D}" srcOrd="3" destOrd="0" presId="urn:microsoft.com/office/officeart/2005/8/layout/radial1"/>
    <dgm:cxn modelId="{3BA18B44-5C95-4827-85D7-5AAF67CEBB78}" type="presParOf" srcId="{77E558ED-DFE8-49AB-9369-883A0DD52A1D}" destId="{101D1233-1741-4D08-98D7-CB1D3EF650FE}" srcOrd="0" destOrd="0" presId="urn:microsoft.com/office/officeart/2005/8/layout/radial1"/>
    <dgm:cxn modelId="{A1F830A1-52C9-4F66-861D-5FA4F1C5BE17}" type="presParOf" srcId="{B8A6F78B-2266-453B-83ED-77ACCF6C582F}" destId="{32308395-A567-470C-AFAE-BBF6E3E8BCB2}" srcOrd="4" destOrd="0" presId="urn:microsoft.com/office/officeart/2005/8/layout/radial1"/>
    <dgm:cxn modelId="{7DE33A14-9680-4F55-B4C9-A52EEAC6EEC7}" type="presParOf" srcId="{B8A6F78B-2266-453B-83ED-77ACCF6C582F}" destId="{309BC1B6-7C2F-4DA4-AC80-4944D4FF6603}" srcOrd="5" destOrd="0" presId="urn:microsoft.com/office/officeart/2005/8/layout/radial1"/>
    <dgm:cxn modelId="{5F0A17E6-7A8D-4813-BA73-4753A1A065C8}" type="presParOf" srcId="{309BC1B6-7C2F-4DA4-AC80-4944D4FF6603}" destId="{641106AC-8D50-4541-9622-D41F70A6C594}" srcOrd="0" destOrd="0" presId="urn:microsoft.com/office/officeart/2005/8/layout/radial1"/>
    <dgm:cxn modelId="{1476D740-4BB8-4858-A6FD-59D4E26A0B51}" type="presParOf" srcId="{B8A6F78B-2266-453B-83ED-77ACCF6C582F}" destId="{6F016566-85D1-4545-970E-919B594A748F}" srcOrd="6" destOrd="0" presId="urn:microsoft.com/office/officeart/2005/8/layout/radial1"/>
    <dgm:cxn modelId="{0FF3B88B-7E18-4856-9C26-782FF58783EA}" type="presParOf" srcId="{B8A6F78B-2266-453B-83ED-77ACCF6C582F}" destId="{85FE8A0B-2D56-4ADC-9E96-FEC83D866C02}" srcOrd="7" destOrd="0" presId="urn:microsoft.com/office/officeart/2005/8/layout/radial1"/>
    <dgm:cxn modelId="{D4E7479F-B866-4CE5-AD73-836AD72F8416}" type="presParOf" srcId="{85FE8A0B-2D56-4ADC-9E96-FEC83D866C02}" destId="{29E3156B-1588-4E27-B998-A487D82CFA73}" srcOrd="0" destOrd="0" presId="urn:microsoft.com/office/officeart/2005/8/layout/radial1"/>
    <dgm:cxn modelId="{35B28583-7B0A-44E2-91BD-0889FE839CC3}" type="presParOf" srcId="{B8A6F78B-2266-453B-83ED-77ACCF6C582F}" destId="{8DB7D39C-9B26-40A4-B618-9F70D158A160}" srcOrd="8" destOrd="0" presId="urn:microsoft.com/office/officeart/2005/8/layout/radial1"/>
    <dgm:cxn modelId="{B265D04C-E721-4A83-8855-56F7D428B176}" type="presParOf" srcId="{B8A6F78B-2266-453B-83ED-77ACCF6C582F}" destId="{0F66A5C9-A04C-43B6-83D2-3130748238CE}" srcOrd="9" destOrd="0" presId="urn:microsoft.com/office/officeart/2005/8/layout/radial1"/>
    <dgm:cxn modelId="{82E78ACF-EF33-4AF2-ABED-DE2F4DF8939A}" type="presParOf" srcId="{0F66A5C9-A04C-43B6-83D2-3130748238CE}" destId="{477E108F-734C-438D-9B87-7E95A49A427A}" srcOrd="0" destOrd="0" presId="urn:microsoft.com/office/officeart/2005/8/layout/radial1"/>
    <dgm:cxn modelId="{8D629D3B-36CE-4A12-AF85-E2A542259973}" type="presParOf" srcId="{B8A6F78B-2266-453B-83ED-77ACCF6C582F}" destId="{320E9C27-BBF5-4964-BA03-B3E7F0E7A4B0}" srcOrd="10" destOrd="0" presId="urn:microsoft.com/office/officeart/2005/8/layout/radial1"/>
    <dgm:cxn modelId="{92756A9A-8E0E-418A-AD55-D11B6894C0A9}" type="presParOf" srcId="{B8A6F78B-2266-453B-83ED-77ACCF6C582F}" destId="{E64A1CBF-D02D-4E13-90B8-1DBEEB73CEB5}" srcOrd="11" destOrd="0" presId="urn:microsoft.com/office/officeart/2005/8/layout/radial1"/>
    <dgm:cxn modelId="{C435CC01-FB9D-4864-937D-BC9750A7688F}" type="presParOf" srcId="{E64A1CBF-D02D-4E13-90B8-1DBEEB73CEB5}" destId="{59035C5D-0D25-4D84-BC6D-D408AADA08D3}" srcOrd="0" destOrd="0" presId="urn:microsoft.com/office/officeart/2005/8/layout/radial1"/>
    <dgm:cxn modelId="{ACC94C56-9582-42F7-9593-290F5DF98F10}" type="presParOf" srcId="{B8A6F78B-2266-453B-83ED-77ACCF6C582F}" destId="{C853354A-3021-44C6-8221-0928878CB9BC}"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792B4F-EE11-4634-904F-C997EF437762}">
      <dsp:nvSpPr>
        <dsp:cNvPr id="0" name=""/>
        <dsp:cNvSpPr/>
      </dsp:nvSpPr>
      <dsp:spPr>
        <a:xfrm>
          <a:off x="1798321" y="553419"/>
          <a:ext cx="3858990" cy="134017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69BF5-67DE-4BDF-A7A5-A99E493DD3E4}">
      <dsp:nvSpPr>
        <dsp:cNvPr id="0" name=""/>
        <dsp:cNvSpPr/>
      </dsp:nvSpPr>
      <dsp:spPr>
        <a:xfrm>
          <a:off x="3359866" y="3835057"/>
          <a:ext cx="747866" cy="478634"/>
        </a:xfrm>
        <a:prstGeom prst="downArrow">
          <a:avLst/>
        </a:prstGeom>
        <a:gradFill rotWithShape="0">
          <a:gsLst>
            <a:gs pos="0">
              <a:schemeClr val="accent2">
                <a:tint val="40000"/>
                <a:hueOff val="0"/>
                <a:satOff val="0"/>
                <a:lumOff val="0"/>
                <a:alphaOff val="0"/>
                <a:shade val="63000"/>
                <a:satMod val="165000"/>
              </a:schemeClr>
            </a:gs>
            <a:gs pos="30000">
              <a:schemeClr val="accent2">
                <a:tint val="40000"/>
                <a:hueOff val="0"/>
                <a:satOff val="0"/>
                <a:lumOff val="0"/>
                <a:alphaOff val="0"/>
                <a:shade val="58000"/>
                <a:satMod val="165000"/>
              </a:schemeClr>
            </a:gs>
            <a:gs pos="75000">
              <a:schemeClr val="accent2">
                <a:tint val="40000"/>
                <a:hueOff val="0"/>
                <a:satOff val="0"/>
                <a:lumOff val="0"/>
                <a:alphaOff val="0"/>
                <a:shade val="30000"/>
                <a:satMod val="175000"/>
              </a:schemeClr>
            </a:gs>
            <a:gs pos="100000">
              <a:schemeClr val="accent2">
                <a:tint val="4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dsp:style>
    </dsp:sp>
    <dsp:sp modelId="{3610DCB1-3AE5-4B66-84C7-1C3E7FAE274F}">
      <dsp:nvSpPr>
        <dsp:cNvPr id="0" name=""/>
        <dsp:cNvSpPr/>
      </dsp:nvSpPr>
      <dsp:spPr>
        <a:xfrm>
          <a:off x="1938920" y="4217965"/>
          <a:ext cx="3589758" cy="897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Inhumanity</a:t>
          </a:r>
          <a:endParaRPr lang="en-US" sz="3200" b="1" kern="1200" dirty="0"/>
        </a:p>
      </dsp:txBody>
      <dsp:txXfrm>
        <a:off x="1938920" y="4217965"/>
        <a:ext cx="3589758" cy="897439"/>
      </dsp:txXfrm>
    </dsp:sp>
    <dsp:sp modelId="{BCDCBE47-F50E-4B83-87DC-92D31736C8D9}">
      <dsp:nvSpPr>
        <dsp:cNvPr id="0" name=""/>
        <dsp:cNvSpPr/>
      </dsp:nvSpPr>
      <dsp:spPr>
        <a:xfrm>
          <a:off x="3201319" y="1997101"/>
          <a:ext cx="1346159" cy="1346159"/>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Ku Klux Klan</a:t>
          </a:r>
          <a:endParaRPr lang="en-US" sz="1500" kern="1200" dirty="0"/>
        </a:p>
      </dsp:txBody>
      <dsp:txXfrm>
        <a:off x="3201319" y="1997101"/>
        <a:ext cx="1346159" cy="1346159"/>
      </dsp:txXfrm>
    </dsp:sp>
    <dsp:sp modelId="{9D41F74E-5809-45D6-9314-9DF65289AD21}">
      <dsp:nvSpPr>
        <dsp:cNvPr id="0" name=""/>
        <dsp:cNvSpPr/>
      </dsp:nvSpPr>
      <dsp:spPr>
        <a:xfrm>
          <a:off x="2238067" y="987182"/>
          <a:ext cx="1346159" cy="1346159"/>
        </a:xfrm>
        <a:prstGeom prst="ellipse">
          <a:avLst/>
        </a:prstGeom>
        <a:gradFill rotWithShape="0">
          <a:gsLst>
            <a:gs pos="0">
              <a:schemeClr val="accent2">
                <a:hueOff val="-6317677"/>
                <a:satOff val="10648"/>
                <a:lumOff val="-13040"/>
                <a:alphaOff val="0"/>
                <a:shade val="63000"/>
                <a:satMod val="165000"/>
              </a:schemeClr>
            </a:gs>
            <a:gs pos="30000">
              <a:schemeClr val="accent2">
                <a:hueOff val="-6317677"/>
                <a:satOff val="10648"/>
                <a:lumOff val="-13040"/>
                <a:alphaOff val="0"/>
                <a:shade val="58000"/>
                <a:satMod val="165000"/>
              </a:schemeClr>
            </a:gs>
            <a:gs pos="75000">
              <a:schemeClr val="accent2">
                <a:hueOff val="-6317677"/>
                <a:satOff val="10648"/>
                <a:lumOff val="-13040"/>
                <a:alphaOff val="0"/>
                <a:shade val="30000"/>
                <a:satMod val="175000"/>
              </a:schemeClr>
            </a:gs>
            <a:gs pos="100000">
              <a:schemeClr val="accent2">
                <a:hueOff val="-6317677"/>
                <a:satOff val="10648"/>
                <a:lumOff val="-1304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Holocaust	</a:t>
          </a:r>
          <a:endParaRPr lang="en-US" sz="1500" kern="1200" dirty="0"/>
        </a:p>
      </dsp:txBody>
      <dsp:txXfrm>
        <a:off x="2238067" y="987182"/>
        <a:ext cx="1346159" cy="1346159"/>
      </dsp:txXfrm>
    </dsp:sp>
    <dsp:sp modelId="{1EA5C46A-2322-4B58-BF75-39B1A69A0B55}">
      <dsp:nvSpPr>
        <dsp:cNvPr id="0" name=""/>
        <dsp:cNvSpPr/>
      </dsp:nvSpPr>
      <dsp:spPr>
        <a:xfrm>
          <a:off x="3614141" y="661710"/>
          <a:ext cx="1346159" cy="1346159"/>
        </a:xfrm>
        <a:prstGeom prst="ellipse">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Crusades</a:t>
          </a:r>
          <a:endParaRPr lang="en-US" sz="1500" kern="1200" dirty="0"/>
        </a:p>
      </dsp:txBody>
      <dsp:txXfrm>
        <a:off x="3614141" y="661710"/>
        <a:ext cx="1346159" cy="1346159"/>
      </dsp:txXfrm>
    </dsp:sp>
    <dsp:sp modelId="{8AED6138-2204-4198-82D4-8383B9D1866D}">
      <dsp:nvSpPr>
        <dsp:cNvPr id="0" name=""/>
        <dsp:cNvSpPr/>
      </dsp:nvSpPr>
      <dsp:spPr>
        <a:xfrm>
          <a:off x="971528" y="-285738"/>
          <a:ext cx="5577815" cy="4786340"/>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6B93D4-C3A6-4FBE-9199-DA79233EA1FC}">
      <dsp:nvSpPr>
        <dsp:cNvPr id="0" name=""/>
        <dsp:cNvSpPr/>
      </dsp:nvSpPr>
      <dsp:spPr>
        <a:xfrm>
          <a:off x="1285847" y="257890"/>
          <a:ext cx="3513410" cy="122016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2E29D-EA99-4F49-8D21-28EA257C49E2}">
      <dsp:nvSpPr>
        <dsp:cNvPr id="0" name=""/>
        <dsp:cNvSpPr/>
      </dsp:nvSpPr>
      <dsp:spPr>
        <a:xfrm>
          <a:off x="2707553" y="3245651"/>
          <a:ext cx="680893" cy="435771"/>
        </a:xfrm>
        <a:prstGeom prst="downArrow">
          <a:avLst/>
        </a:prstGeom>
        <a:gradFill rotWithShape="0">
          <a:gsLst>
            <a:gs pos="0">
              <a:schemeClr val="accent2">
                <a:tint val="40000"/>
                <a:hueOff val="0"/>
                <a:satOff val="0"/>
                <a:lumOff val="0"/>
                <a:alphaOff val="0"/>
                <a:shade val="63000"/>
                <a:satMod val="165000"/>
              </a:schemeClr>
            </a:gs>
            <a:gs pos="30000">
              <a:schemeClr val="accent2">
                <a:tint val="40000"/>
                <a:hueOff val="0"/>
                <a:satOff val="0"/>
                <a:lumOff val="0"/>
                <a:alphaOff val="0"/>
                <a:shade val="58000"/>
                <a:satMod val="165000"/>
              </a:schemeClr>
            </a:gs>
            <a:gs pos="75000">
              <a:schemeClr val="accent2">
                <a:tint val="40000"/>
                <a:hueOff val="0"/>
                <a:satOff val="0"/>
                <a:lumOff val="0"/>
                <a:alphaOff val="0"/>
                <a:shade val="30000"/>
                <a:satMod val="175000"/>
              </a:schemeClr>
            </a:gs>
            <a:gs pos="100000">
              <a:schemeClr val="accent2">
                <a:tint val="4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dsp:style>
    </dsp:sp>
    <dsp:sp modelId="{53436384-045B-4D23-AB11-EDA0EBCE3F54}">
      <dsp:nvSpPr>
        <dsp:cNvPr id="0" name=""/>
        <dsp:cNvSpPr/>
      </dsp:nvSpPr>
      <dsp:spPr>
        <a:xfrm>
          <a:off x="1413855" y="3102329"/>
          <a:ext cx="3268288" cy="180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t>History with Acts of Kindness and Compassion</a:t>
          </a:r>
          <a:endParaRPr lang="en-US" sz="2400" b="1" kern="1200" dirty="0"/>
        </a:p>
      </dsp:txBody>
      <dsp:txXfrm>
        <a:off x="1413855" y="3102329"/>
        <a:ext cx="3268288" cy="1800949"/>
      </dsp:txXfrm>
    </dsp:sp>
    <dsp:sp modelId="{F26B1B92-27C7-4BF1-9653-8DF87A5918B5}">
      <dsp:nvSpPr>
        <dsp:cNvPr id="0" name=""/>
        <dsp:cNvSpPr/>
      </dsp:nvSpPr>
      <dsp:spPr>
        <a:xfrm>
          <a:off x="2563203" y="1572287"/>
          <a:ext cx="1225608" cy="1225608"/>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Norman Bethune</a:t>
          </a:r>
          <a:endParaRPr lang="en-US" sz="1400" kern="1200" dirty="0"/>
        </a:p>
      </dsp:txBody>
      <dsp:txXfrm>
        <a:off x="2563203" y="1572287"/>
        <a:ext cx="1225608" cy="1225608"/>
      </dsp:txXfrm>
    </dsp:sp>
    <dsp:sp modelId="{71F1A398-024F-4C1E-8047-80AB4B21A19F}">
      <dsp:nvSpPr>
        <dsp:cNvPr id="0" name=""/>
        <dsp:cNvSpPr/>
      </dsp:nvSpPr>
      <dsp:spPr>
        <a:xfrm>
          <a:off x="1686213" y="652808"/>
          <a:ext cx="1225608" cy="1225608"/>
        </a:xfrm>
        <a:prstGeom prst="ellipse">
          <a:avLst/>
        </a:prstGeom>
        <a:gradFill rotWithShape="0">
          <a:gsLst>
            <a:gs pos="0">
              <a:schemeClr val="accent2">
                <a:hueOff val="-6317677"/>
                <a:satOff val="10648"/>
                <a:lumOff val="-13040"/>
                <a:alphaOff val="0"/>
                <a:shade val="63000"/>
                <a:satMod val="165000"/>
              </a:schemeClr>
            </a:gs>
            <a:gs pos="30000">
              <a:schemeClr val="accent2">
                <a:hueOff val="-6317677"/>
                <a:satOff val="10648"/>
                <a:lumOff val="-13040"/>
                <a:alphaOff val="0"/>
                <a:shade val="58000"/>
                <a:satMod val="165000"/>
              </a:schemeClr>
            </a:gs>
            <a:gs pos="75000">
              <a:schemeClr val="accent2">
                <a:hueOff val="-6317677"/>
                <a:satOff val="10648"/>
                <a:lumOff val="-13040"/>
                <a:alphaOff val="0"/>
                <a:shade val="30000"/>
                <a:satMod val="175000"/>
              </a:schemeClr>
            </a:gs>
            <a:gs pos="100000">
              <a:schemeClr val="accent2">
                <a:hueOff val="-6317677"/>
                <a:satOff val="10648"/>
                <a:lumOff val="-1304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Mahatma Gandhi	</a:t>
          </a:r>
          <a:endParaRPr lang="en-US" sz="1400" kern="1200" dirty="0"/>
        </a:p>
      </dsp:txBody>
      <dsp:txXfrm>
        <a:off x="1686213" y="652808"/>
        <a:ext cx="1225608" cy="1225608"/>
      </dsp:txXfrm>
    </dsp:sp>
    <dsp:sp modelId="{0FCE1E30-84D3-4258-ACBD-26E02447503A}">
      <dsp:nvSpPr>
        <dsp:cNvPr id="0" name=""/>
        <dsp:cNvSpPr/>
      </dsp:nvSpPr>
      <dsp:spPr>
        <a:xfrm>
          <a:off x="2939057" y="356484"/>
          <a:ext cx="1225608" cy="1225608"/>
        </a:xfrm>
        <a:prstGeom prst="ellipse">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Mother Teresa</a:t>
          </a:r>
          <a:endParaRPr lang="en-US" sz="1400" kern="1200" dirty="0"/>
        </a:p>
      </dsp:txBody>
      <dsp:txXfrm>
        <a:off x="2939057" y="356484"/>
        <a:ext cx="1225608" cy="1225608"/>
      </dsp:txXfrm>
    </dsp:sp>
    <dsp:sp modelId="{996F573C-DE48-4339-937C-29B69C281D07}">
      <dsp:nvSpPr>
        <dsp:cNvPr id="0" name=""/>
        <dsp:cNvSpPr/>
      </dsp:nvSpPr>
      <dsp:spPr>
        <a:xfrm>
          <a:off x="291388" y="4"/>
          <a:ext cx="5804611" cy="4357713"/>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5F382C-20E6-4523-B266-FFD3ED07493B}">
      <dsp:nvSpPr>
        <dsp:cNvPr id="0" name=""/>
        <dsp:cNvSpPr/>
      </dsp:nvSpPr>
      <dsp:spPr>
        <a:xfrm>
          <a:off x="2987040" y="594"/>
          <a:ext cx="4480560" cy="2320207"/>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Values freedom and worth of the individual over the security or harmony of the group</a:t>
          </a:r>
          <a:endParaRPr lang="en-US" sz="2400" kern="1200" dirty="0"/>
        </a:p>
      </dsp:txBody>
      <dsp:txXfrm>
        <a:off x="2987040" y="594"/>
        <a:ext cx="4480560" cy="2320207"/>
      </dsp:txXfrm>
    </dsp:sp>
    <dsp:sp modelId="{3C7D27C2-7464-431B-B0DB-DB8C773339B7}">
      <dsp:nvSpPr>
        <dsp:cNvPr id="0" name=""/>
        <dsp:cNvSpPr/>
      </dsp:nvSpPr>
      <dsp:spPr>
        <a:xfrm>
          <a:off x="0" y="594"/>
          <a:ext cx="2987040" cy="232020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Individualism</a:t>
          </a:r>
          <a:endParaRPr lang="en-US" sz="2900" kern="1200" dirty="0"/>
        </a:p>
      </dsp:txBody>
      <dsp:txXfrm>
        <a:off x="0" y="594"/>
        <a:ext cx="2987040" cy="2320207"/>
      </dsp:txXfrm>
    </dsp:sp>
    <dsp:sp modelId="{95A2B715-D296-4B52-A6BB-5CAD33D9EAE9}">
      <dsp:nvSpPr>
        <dsp:cNvPr id="0" name=""/>
        <dsp:cNvSpPr/>
      </dsp:nvSpPr>
      <dsp:spPr>
        <a:xfrm>
          <a:off x="2987040" y="2552822"/>
          <a:ext cx="4480560" cy="2320207"/>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Values the goals of the group and the common good over the goals of any one individual.</a:t>
          </a:r>
          <a:endParaRPr lang="en-US" sz="2400" kern="1200" dirty="0"/>
        </a:p>
      </dsp:txBody>
      <dsp:txXfrm>
        <a:off x="2987040" y="2552822"/>
        <a:ext cx="4480560" cy="2320207"/>
      </dsp:txXfrm>
    </dsp:sp>
    <dsp:sp modelId="{AD51A8A1-5015-46D5-87CB-ADC265FBF802}">
      <dsp:nvSpPr>
        <dsp:cNvPr id="0" name=""/>
        <dsp:cNvSpPr/>
      </dsp:nvSpPr>
      <dsp:spPr>
        <a:xfrm>
          <a:off x="0" y="2552822"/>
          <a:ext cx="2987040" cy="2320207"/>
        </a:xfrm>
        <a:prstGeom prst="roundRect">
          <a:avLst/>
        </a:prstGeom>
        <a:solidFill>
          <a:schemeClr val="accent2">
            <a:shade val="80000"/>
            <a:hueOff val="176332"/>
            <a:satOff val="7917"/>
            <a:lumOff val="19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Collectivism</a:t>
          </a:r>
          <a:endParaRPr lang="en-US" sz="2900" kern="1200" dirty="0"/>
        </a:p>
      </dsp:txBody>
      <dsp:txXfrm>
        <a:off x="0" y="2552822"/>
        <a:ext cx="2987040" cy="23202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3BC5ED-BD3B-4ABB-A439-0F79DCF20E7C}">
      <dsp:nvSpPr>
        <dsp:cNvPr id="0" name=""/>
        <dsp:cNvSpPr/>
      </dsp:nvSpPr>
      <dsp:spPr>
        <a:xfrm rot="21300000">
          <a:off x="18706" y="2062141"/>
          <a:ext cx="6058586" cy="693799"/>
        </a:xfrm>
        <a:prstGeom prst="mathMinus">
          <a:avLst/>
        </a:prstGeom>
        <a:gradFill rotWithShape="0">
          <a:gsLst>
            <a:gs pos="0">
              <a:schemeClr val="accent2">
                <a:tint val="40000"/>
                <a:hueOff val="0"/>
                <a:satOff val="0"/>
                <a:lumOff val="0"/>
                <a:alphaOff val="0"/>
                <a:shade val="63000"/>
                <a:satMod val="165000"/>
              </a:schemeClr>
            </a:gs>
            <a:gs pos="30000">
              <a:schemeClr val="accent2">
                <a:tint val="40000"/>
                <a:hueOff val="0"/>
                <a:satOff val="0"/>
                <a:lumOff val="0"/>
                <a:alphaOff val="0"/>
                <a:shade val="58000"/>
                <a:satMod val="165000"/>
              </a:schemeClr>
            </a:gs>
            <a:gs pos="75000">
              <a:schemeClr val="accent2">
                <a:tint val="40000"/>
                <a:hueOff val="0"/>
                <a:satOff val="0"/>
                <a:lumOff val="0"/>
                <a:alphaOff val="0"/>
                <a:shade val="30000"/>
                <a:satMod val="175000"/>
              </a:schemeClr>
            </a:gs>
            <a:gs pos="100000">
              <a:schemeClr val="accent2">
                <a:tint val="4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dsp:style>
    </dsp:sp>
    <dsp:sp modelId="{3714C536-34CC-49EB-B1E9-BCB231706343}">
      <dsp:nvSpPr>
        <dsp:cNvPr id="0" name=""/>
        <dsp:cNvSpPr/>
      </dsp:nvSpPr>
      <dsp:spPr>
        <a:xfrm>
          <a:off x="690554" y="291705"/>
          <a:ext cx="1828800" cy="1927232"/>
        </a:xfrm>
        <a:prstGeom prst="downArrow">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9B30AE7E-19B0-4D55-BC4F-E1CD0B6BEB43}">
      <dsp:nvSpPr>
        <dsp:cNvPr id="0" name=""/>
        <dsp:cNvSpPr/>
      </dsp:nvSpPr>
      <dsp:spPr>
        <a:xfrm>
          <a:off x="3230880" y="0"/>
          <a:ext cx="1950720" cy="202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0" kern="1200" dirty="0" smtClean="0"/>
            <a:t>Do you value </a:t>
          </a:r>
          <a:r>
            <a:rPr lang="en-US" sz="1900" b="1" kern="1200" dirty="0" smtClean="0"/>
            <a:t>individual goal attainment </a:t>
          </a:r>
          <a:r>
            <a:rPr lang="en-US" sz="1900" b="0" kern="1200" dirty="0" smtClean="0"/>
            <a:t>(getting ahead for yourself)</a:t>
          </a:r>
          <a:endParaRPr lang="en-US" sz="1900" b="0" kern="1200" dirty="0"/>
        </a:p>
      </dsp:txBody>
      <dsp:txXfrm>
        <a:off x="3230880" y="0"/>
        <a:ext cx="1950720" cy="2023594"/>
      </dsp:txXfrm>
    </dsp:sp>
    <dsp:sp modelId="{96885E86-83D3-446E-8DC3-807759DC64CC}">
      <dsp:nvSpPr>
        <dsp:cNvPr id="0" name=""/>
        <dsp:cNvSpPr/>
      </dsp:nvSpPr>
      <dsp:spPr>
        <a:xfrm>
          <a:off x="3535680" y="2649945"/>
          <a:ext cx="1828800" cy="1927232"/>
        </a:xfrm>
        <a:prstGeom prst="upArrow">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4FCCA03F-5051-42B4-AFAA-ABA0BD20C84F}">
      <dsp:nvSpPr>
        <dsp:cNvPr id="0" name=""/>
        <dsp:cNvSpPr/>
      </dsp:nvSpPr>
      <dsp:spPr>
        <a:xfrm>
          <a:off x="914400" y="2794487"/>
          <a:ext cx="1950720" cy="2023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Do you value </a:t>
          </a:r>
          <a:r>
            <a:rPr lang="en-US" sz="1900" b="1" kern="1200" dirty="0" smtClean="0"/>
            <a:t>collective well-being </a:t>
          </a:r>
          <a:r>
            <a:rPr lang="en-US" sz="1900" kern="1200" dirty="0" smtClean="0"/>
            <a:t>(doing things for others?</a:t>
          </a:r>
          <a:endParaRPr lang="en-US" sz="1900" kern="1200" dirty="0"/>
        </a:p>
      </dsp:txBody>
      <dsp:txXfrm>
        <a:off x="914400" y="2794487"/>
        <a:ext cx="1950720" cy="20235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032686-15B9-4CB4-BF6D-E80CA300C3B6}">
      <dsp:nvSpPr>
        <dsp:cNvPr id="0" name=""/>
        <dsp:cNvSpPr/>
      </dsp:nvSpPr>
      <dsp:spPr>
        <a:xfrm>
          <a:off x="3075155" y="1857378"/>
          <a:ext cx="1611152" cy="1754063"/>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English philosopher who lived during the English Civil War</a:t>
          </a:r>
          <a:endParaRPr lang="en-US" sz="1400" kern="1200" dirty="0"/>
        </a:p>
      </dsp:txBody>
      <dsp:txXfrm>
        <a:off x="3075155" y="1857378"/>
        <a:ext cx="1611152" cy="1754063"/>
      </dsp:txXfrm>
    </dsp:sp>
    <dsp:sp modelId="{59A7301F-D96B-4B16-91B1-465E381197E5}">
      <dsp:nvSpPr>
        <dsp:cNvPr id="0" name=""/>
        <dsp:cNvSpPr/>
      </dsp:nvSpPr>
      <dsp:spPr>
        <a:xfrm rot="16063032">
          <a:off x="3833904" y="1830026"/>
          <a:ext cx="22886" cy="33486"/>
        </a:xfrm>
        <a:custGeom>
          <a:avLst/>
          <a:gdLst/>
          <a:ahLst/>
          <a:cxnLst/>
          <a:rect l="0" t="0" r="0" b="0"/>
          <a:pathLst>
            <a:path>
              <a:moveTo>
                <a:pt x="0" y="16743"/>
              </a:moveTo>
              <a:lnTo>
                <a:pt x="22886" y="167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063032">
        <a:off x="3844775" y="1846197"/>
        <a:ext cx="1144" cy="1144"/>
      </dsp:txXfrm>
    </dsp:sp>
    <dsp:sp modelId="{9FC62455-C4B6-4127-9793-9BA5BB32F23E}">
      <dsp:nvSpPr>
        <dsp:cNvPr id="0" name=""/>
        <dsp:cNvSpPr/>
      </dsp:nvSpPr>
      <dsp:spPr>
        <a:xfrm>
          <a:off x="2427508" y="-28487"/>
          <a:ext cx="2760481" cy="1864160"/>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Human nature is characterized by fear, violence and dangerous self-interest (extreme individualism</a:t>
          </a:r>
          <a:r>
            <a:rPr lang="en-US" sz="900" kern="1200" dirty="0" smtClean="0"/>
            <a:t>)</a:t>
          </a:r>
          <a:endParaRPr lang="en-US" sz="900" kern="1200" dirty="0"/>
        </a:p>
      </dsp:txBody>
      <dsp:txXfrm>
        <a:off x="2427508" y="-28487"/>
        <a:ext cx="2760481" cy="1864160"/>
      </dsp:txXfrm>
    </dsp:sp>
    <dsp:sp modelId="{CBDC27D1-D8FA-4114-9C39-B449A38D1B2E}">
      <dsp:nvSpPr>
        <dsp:cNvPr id="0" name=""/>
        <dsp:cNvSpPr/>
      </dsp:nvSpPr>
      <dsp:spPr>
        <a:xfrm rot="21413092">
          <a:off x="4685248" y="2671872"/>
          <a:ext cx="73905" cy="33486"/>
        </a:xfrm>
        <a:custGeom>
          <a:avLst/>
          <a:gdLst/>
          <a:ahLst/>
          <a:cxnLst/>
          <a:rect l="0" t="0" r="0" b="0"/>
          <a:pathLst>
            <a:path>
              <a:moveTo>
                <a:pt x="0" y="16743"/>
              </a:moveTo>
              <a:lnTo>
                <a:pt x="73905" y="167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13092">
        <a:off x="4720354" y="2686767"/>
        <a:ext cx="3695" cy="3695"/>
      </dsp:txXfrm>
    </dsp:sp>
    <dsp:sp modelId="{631AB0AA-520C-475A-ACAA-123775ECBB16}">
      <dsp:nvSpPr>
        <dsp:cNvPr id="0" name=""/>
        <dsp:cNvSpPr/>
      </dsp:nvSpPr>
      <dsp:spPr>
        <a:xfrm>
          <a:off x="4751476" y="1918494"/>
          <a:ext cx="2716123" cy="1389236"/>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Need security more than we need freedom</a:t>
          </a:r>
          <a:endParaRPr lang="en-US" sz="1600" kern="1200" dirty="0"/>
        </a:p>
      </dsp:txBody>
      <dsp:txXfrm>
        <a:off x="4751476" y="1918494"/>
        <a:ext cx="2716123" cy="1389236"/>
      </dsp:txXfrm>
    </dsp:sp>
    <dsp:sp modelId="{D6482EF6-CE60-4850-AD47-51F0B12C250D}">
      <dsp:nvSpPr>
        <dsp:cNvPr id="0" name=""/>
        <dsp:cNvSpPr/>
      </dsp:nvSpPr>
      <dsp:spPr>
        <a:xfrm rot="5318460">
          <a:off x="3872039" y="3624606"/>
          <a:ext cx="60417" cy="33486"/>
        </a:xfrm>
        <a:custGeom>
          <a:avLst/>
          <a:gdLst/>
          <a:ahLst/>
          <a:cxnLst/>
          <a:rect l="0" t="0" r="0" b="0"/>
          <a:pathLst>
            <a:path>
              <a:moveTo>
                <a:pt x="0" y="16743"/>
              </a:moveTo>
              <a:lnTo>
                <a:pt x="60417" y="167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318460">
        <a:off x="3900737" y="3639839"/>
        <a:ext cx="3020" cy="3020"/>
      </dsp:txXfrm>
    </dsp:sp>
    <dsp:sp modelId="{41E17FA6-8E91-4A8B-8325-E6FC9D60210F}">
      <dsp:nvSpPr>
        <dsp:cNvPr id="0" name=""/>
        <dsp:cNvSpPr/>
      </dsp:nvSpPr>
      <dsp:spPr>
        <a:xfrm>
          <a:off x="2369431" y="3671500"/>
          <a:ext cx="3102692" cy="1501889"/>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Solution:  everyone gives freedom up to one person (monarch or dictator)</a:t>
          </a:r>
          <a:endParaRPr lang="en-US" sz="1600" kern="1200" dirty="0"/>
        </a:p>
      </dsp:txBody>
      <dsp:txXfrm>
        <a:off x="2369431" y="3671500"/>
        <a:ext cx="3102692" cy="1501889"/>
      </dsp:txXfrm>
    </dsp:sp>
    <dsp:sp modelId="{DEDA3111-6AF5-47C1-8168-124732340260}">
      <dsp:nvSpPr>
        <dsp:cNvPr id="0" name=""/>
        <dsp:cNvSpPr/>
      </dsp:nvSpPr>
      <dsp:spPr>
        <a:xfrm rot="10988107">
          <a:off x="3005346" y="2671661"/>
          <a:ext cx="70879" cy="33486"/>
        </a:xfrm>
        <a:custGeom>
          <a:avLst/>
          <a:gdLst/>
          <a:ahLst/>
          <a:cxnLst/>
          <a:rect l="0" t="0" r="0" b="0"/>
          <a:pathLst>
            <a:path>
              <a:moveTo>
                <a:pt x="0" y="16743"/>
              </a:moveTo>
              <a:lnTo>
                <a:pt x="70879" y="167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988107">
        <a:off x="3039014" y="2686632"/>
        <a:ext cx="3543" cy="3543"/>
      </dsp:txXfrm>
    </dsp:sp>
    <dsp:sp modelId="{1A6E0B2D-F40D-4CA8-A0DC-1C9438733A5F}">
      <dsp:nvSpPr>
        <dsp:cNvPr id="0" name=""/>
        <dsp:cNvSpPr/>
      </dsp:nvSpPr>
      <dsp:spPr>
        <a:xfrm>
          <a:off x="0" y="1909829"/>
          <a:ext cx="3015948" cy="1389236"/>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Wrote Leviathan (1651) a key text in Western political philosophy</a:t>
          </a:r>
          <a:endParaRPr lang="en-US" sz="1600" kern="1200" dirty="0"/>
        </a:p>
      </dsp:txBody>
      <dsp:txXfrm>
        <a:off x="0" y="1909829"/>
        <a:ext cx="3015948" cy="138923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18F27-A051-4EDC-B616-BC9882EE1FDE}">
      <dsp:nvSpPr>
        <dsp:cNvPr id="0" name=""/>
        <dsp:cNvSpPr/>
      </dsp:nvSpPr>
      <dsp:spPr>
        <a:xfrm>
          <a:off x="2872983" y="1793883"/>
          <a:ext cx="1741886" cy="221378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People are rational, intelligent, and reasonable</a:t>
          </a:r>
          <a:r>
            <a:rPr lang="en-US" sz="1300" kern="1200" dirty="0" smtClean="0"/>
            <a:t>.</a:t>
          </a:r>
          <a:endParaRPr lang="en-US" sz="1300" kern="1200" dirty="0"/>
        </a:p>
      </dsp:txBody>
      <dsp:txXfrm>
        <a:off x="2872983" y="1793883"/>
        <a:ext cx="1741886" cy="2213780"/>
      </dsp:txXfrm>
    </dsp:sp>
    <dsp:sp modelId="{50AC5CE0-6868-4323-924D-22771F595AE2}">
      <dsp:nvSpPr>
        <dsp:cNvPr id="0" name=""/>
        <dsp:cNvSpPr/>
      </dsp:nvSpPr>
      <dsp:spPr>
        <a:xfrm rot="12558824">
          <a:off x="2325346" y="2273447"/>
          <a:ext cx="664464" cy="34707"/>
        </a:xfrm>
        <a:custGeom>
          <a:avLst/>
          <a:gdLst/>
          <a:ahLst/>
          <a:cxnLst/>
          <a:rect l="0" t="0" r="0" b="0"/>
          <a:pathLst>
            <a:path>
              <a:moveTo>
                <a:pt x="0" y="17353"/>
              </a:moveTo>
              <a:lnTo>
                <a:pt x="664464" y="17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558824">
        <a:off x="2640966" y="2274189"/>
        <a:ext cx="33223" cy="33223"/>
      </dsp:txXfrm>
    </dsp:sp>
    <dsp:sp modelId="{930E79A6-CCCD-4D70-B3EB-56FD099EFD0B}">
      <dsp:nvSpPr>
        <dsp:cNvPr id="0" name=""/>
        <dsp:cNvSpPr/>
      </dsp:nvSpPr>
      <dsp:spPr>
        <a:xfrm>
          <a:off x="185690" y="900103"/>
          <a:ext cx="2554572" cy="143988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Divine Right of Kings – power resting with God and the king.</a:t>
          </a:r>
          <a:endParaRPr lang="en-US" sz="1600" kern="1200" dirty="0"/>
        </a:p>
      </dsp:txBody>
      <dsp:txXfrm>
        <a:off x="185690" y="900103"/>
        <a:ext cx="2554572" cy="1439885"/>
      </dsp:txXfrm>
    </dsp:sp>
    <dsp:sp modelId="{77E558ED-DFE8-49AB-9369-883A0DD52A1D}">
      <dsp:nvSpPr>
        <dsp:cNvPr id="0" name=""/>
        <dsp:cNvSpPr/>
      </dsp:nvSpPr>
      <dsp:spPr>
        <a:xfrm rot="20012597">
          <a:off x="4516124" y="2314822"/>
          <a:ext cx="740787" cy="34707"/>
        </a:xfrm>
        <a:custGeom>
          <a:avLst/>
          <a:gdLst/>
          <a:ahLst/>
          <a:cxnLst/>
          <a:rect l="0" t="0" r="0" b="0"/>
          <a:pathLst>
            <a:path>
              <a:moveTo>
                <a:pt x="0" y="17353"/>
              </a:moveTo>
              <a:lnTo>
                <a:pt x="740787" y="17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012597">
        <a:off x="4867998" y="2313656"/>
        <a:ext cx="37039" cy="37039"/>
      </dsp:txXfrm>
    </dsp:sp>
    <dsp:sp modelId="{32308395-A567-470C-AFAE-BBF6E3E8BCB2}">
      <dsp:nvSpPr>
        <dsp:cNvPr id="0" name=""/>
        <dsp:cNvSpPr/>
      </dsp:nvSpPr>
      <dsp:spPr>
        <a:xfrm>
          <a:off x="4900615" y="971551"/>
          <a:ext cx="2546696" cy="143988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Source of power was with people themselves.</a:t>
          </a:r>
          <a:endParaRPr lang="en-US" sz="1600" kern="1200" dirty="0"/>
        </a:p>
      </dsp:txBody>
      <dsp:txXfrm>
        <a:off x="4900615" y="971551"/>
        <a:ext cx="2546696" cy="1439885"/>
      </dsp:txXfrm>
    </dsp:sp>
    <dsp:sp modelId="{309BC1B6-7C2F-4DA4-AC80-4944D4FF6603}">
      <dsp:nvSpPr>
        <dsp:cNvPr id="0" name=""/>
        <dsp:cNvSpPr/>
      </dsp:nvSpPr>
      <dsp:spPr>
        <a:xfrm rot="1512147">
          <a:off x="4536809" y="3374538"/>
          <a:ext cx="501362" cy="34707"/>
        </a:xfrm>
        <a:custGeom>
          <a:avLst/>
          <a:gdLst/>
          <a:ahLst/>
          <a:cxnLst/>
          <a:rect l="0" t="0" r="0" b="0"/>
          <a:pathLst>
            <a:path>
              <a:moveTo>
                <a:pt x="0" y="17353"/>
              </a:moveTo>
              <a:lnTo>
                <a:pt x="501362" y="17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12147">
        <a:off x="4774956" y="3379358"/>
        <a:ext cx="25068" cy="25068"/>
      </dsp:txXfrm>
    </dsp:sp>
    <dsp:sp modelId="{6F016566-85D1-4545-970E-919B594A748F}">
      <dsp:nvSpPr>
        <dsp:cNvPr id="0" name=""/>
        <dsp:cNvSpPr/>
      </dsp:nvSpPr>
      <dsp:spPr>
        <a:xfrm>
          <a:off x="4757736" y="3150420"/>
          <a:ext cx="2652787" cy="1703384"/>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Gov’t</a:t>
          </a:r>
          <a:r>
            <a:rPr lang="en-US" sz="1600" kern="1200" dirty="0" smtClean="0"/>
            <a:t> exists to protect life, liberty and property</a:t>
          </a:r>
          <a:r>
            <a:rPr lang="en-US" sz="1500" kern="1200" dirty="0" smtClean="0"/>
            <a:t>.</a:t>
          </a:r>
          <a:endParaRPr lang="en-US" sz="1500" kern="1200" dirty="0"/>
        </a:p>
      </dsp:txBody>
      <dsp:txXfrm>
        <a:off x="4757736" y="3150420"/>
        <a:ext cx="2652787" cy="1703384"/>
      </dsp:txXfrm>
    </dsp:sp>
    <dsp:sp modelId="{85FE8A0B-2D56-4ADC-9E96-FEC83D866C02}">
      <dsp:nvSpPr>
        <dsp:cNvPr id="0" name=""/>
        <dsp:cNvSpPr/>
      </dsp:nvSpPr>
      <dsp:spPr>
        <a:xfrm rot="9277782">
          <a:off x="2463801" y="3374834"/>
          <a:ext cx="487646" cy="34707"/>
        </a:xfrm>
        <a:custGeom>
          <a:avLst/>
          <a:gdLst/>
          <a:ahLst/>
          <a:cxnLst/>
          <a:rect l="0" t="0" r="0" b="0"/>
          <a:pathLst>
            <a:path>
              <a:moveTo>
                <a:pt x="0" y="17353"/>
              </a:moveTo>
              <a:lnTo>
                <a:pt x="487646" y="17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277782">
        <a:off x="2695433" y="3379997"/>
        <a:ext cx="24382" cy="24382"/>
      </dsp:txXfrm>
    </dsp:sp>
    <dsp:sp modelId="{8DB7D39C-9B26-40A4-B618-9F70D158A160}">
      <dsp:nvSpPr>
        <dsp:cNvPr id="0" name=""/>
        <dsp:cNvSpPr/>
      </dsp:nvSpPr>
      <dsp:spPr>
        <a:xfrm>
          <a:off x="185704" y="3197248"/>
          <a:ext cx="2575177" cy="1560518"/>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Gov’t</a:t>
          </a:r>
          <a:r>
            <a:rPr lang="en-US" sz="1600" kern="1200" dirty="0" smtClean="0"/>
            <a:t> action needed to be justified by popular consent</a:t>
          </a:r>
          <a:endParaRPr lang="en-US" sz="1600" kern="1200" dirty="0"/>
        </a:p>
      </dsp:txBody>
      <dsp:txXfrm>
        <a:off x="185704" y="3197248"/>
        <a:ext cx="2575177" cy="1560518"/>
      </dsp:txXfrm>
    </dsp:sp>
    <dsp:sp modelId="{0F66A5C9-A04C-43B6-83D2-3130748238CE}">
      <dsp:nvSpPr>
        <dsp:cNvPr id="0" name=""/>
        <dsp:cNvSpPr/>
      </dsp:nvSpPr>
      <dsp:spPr>
        <a:xfrm rot="16108980">
          <a:off x="3532518" y="1599804"/>
          <a:ext cx="354829" cy="34707"/>
        </a:xfrm>
        <a:custGeom>
          <a:avLst/>
          <a:gdLst/>
          <a:ahLst/>
          <a:cxnLst/>
          <a:rect l="0" t="0" r="0" b="0"/>
          <a:pathLst>
            <a:path>
              <a:moveTo>
                <a:pt x="0" y="17353"/>
              </a:moveTo>
              <a:lnTo>
                <a:pt x="354829" y="173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08980">
        <a:off x="3701062" y="1608287"/>
        <a:ext cx="17741" cy="17741"/>
      </dsp:txXfrm>
    </dsp:sp>
    <dsp:sp modelId="{320E9C27-BBF5-4964-BA03-B3E7F0E7A4B0}">
      <dsp:nvSpPr>
        <dsp:cNvPr id="0" name=""/>
        <dsp:cNvSpPr/>
      </dsp:nvSpPr>
      <dsp:spPr>
        <a:xfrm>
          <a:off x="2405847" y="0"/>
          <a:ext cx="2560648" cy="143988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Wrote on individual rights which became key ideology of liberalism</a:t>
          </a:r>
          <a:endParaRPr lang="en-US" sz="1600" kern="1200" dirty="0"/>
        </a:p>
      </dsp:txBody>
      <dsp:txXfrm>
        <a:off x="2405847" y="0"/>
        <a:ext cx="2560648" cy="14398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18F27-A051-4EDC-B616-BC9882EE1FDE}">
      <dsp:nvSpPr>
        <dsp:cNvPr id="0" name=""/>
        <dsp:cNvSpPr/>
      </dsp:nvSpPr>
      <dsp:spPr>
        <a:xfrm>
          <a:off x="2940033" y="1936926"/>
          <a:ext cx="1792702" cy="20635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Swiss philosopher interested in the common good</a:t>
          </a:r>
          <a:r>
            <a:rPr lang="en-US" sz="1300" kern="1200" dirty="0" smtClean="0"/>
            <a:t>.  </a:t>
          </a:r>
          <a:endParaRPr lang="en-US" sz="1300" kern="1200" dirty="0"/>
        </a:p>
      </dsp:txBody>
      <dsp:txXfrm>
        <a:off x="2940033" y="1936926"/>
        <a:ext cx="1792702" cy="2063599"/>
      </dsp:txXfrm>
    </dsp:sp>
    <dsp:sp modelId="{50AC5CE0-6868-4323-924D-22771F595AE2}">
      <dsp:nvSpPr>
        <dsp:cNvPr id="0" name=""/>
        <dsp:cNvSpPr/>
      </dsp:nvSpPr>
      <dsp:spPr>
        <a:xfrm rot="12488320">
          <a:off x="2438959" y="2371307"/>
          <a:ext cx="621239" cy="32352"/>
        </a:xfrm>
        <a:custGeom>
          <a:avLst/>
          <a:gdLst/>
          <a:ahLst/>
          <a:cxnLst/>
          <a:rect l="0" t="0" r="0" b="0"/>
          <a:pathLst>
            <a:path>
              <a:moveTo>
                <a:pt x="0" y="16176"/>
              </a:moveTo>
              <a:lnTo>
                <a:pt x="621239"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488320">
        <a:off x="2734048" y="2371952"/>
        <a:ext cx="31061" cy="31061"/>
      </dsp:txXfrm>
    </dsp:sp>
    <dsp:sp modelId="{930E79A6-CCCD-4D70-B3EB-56FD099EFD0B}">
      <dsp:nvSpPr>
        <dsp:cNvPr id="0" name=""/>
        <dsp:cNvSpPr/>
      </dsp:nvSpPr>
      <dsp:spPr>
        <a:xfrm>
          <a:off x="303600" y="789003"/>
          <a:ext cx="2381272" cy="18542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People are inherently good and have been corrupted by civilization and society</a:t>
          </a:r>
          <a:endParaRPr lang="en-US" sz="1600" kern="1200" dirty="0"/>
        </a:p>
      </dsp:txBody>
      <dsp:txXfrm>
        <a:off x="303600" y="789003"/>
        <a:ext cx="2381272" cy="1854202"/>
      </dsp:txXfrm>
    </dsp:sp>
    <dsp:sp modelId="{77E558ED-DFE8-49AB-9369-883A0DD52A1D}">
      <dsp:nvSpPr>
        <dsp:cNvPr id="0" name=""/>
        <dsp:cNvSpPr/>
      </dsp:nvSpPr>
      <dsp:spPr>
        <a:xfrm rot="19369258">
          <a:off x="4459056" y="2010790"/>
          <a:ext cx="1237985" cy="32352"/>
        </a:xfrm>
        <a:custGeom>
          <a:avLst/>
          <a:gdLst/>
          <a:ahLst/>
          <a:cxnLst/>
          <a:rect l="0" t="0" r="0" b="0"/>
          <a:pathLst>
            <a:path>
              <a:moveTo>
                <a:pt x="0" y="16176"/>
              </a:moveTo>
              <a:lnTo>
                <a:pt x="1237985"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369258">
        <a:off x="5047100" y="1996017"/>
        <a:ext cx="61899" cy="61899"/>
      </dsp:txXfrm>
    </dsp:sp>
    <dsp:sp modelId="{32308395-A567-470C-AFAE-BBF6E3E8BCB2}">
      <dsp:nvSpPr>
        <dsp:cNvPr id="0" name=""/>
        <dsp:cNvSpPr/>
      </dsp:nvSpPr>
      <dsp:spPr>
        <a:xfrm>
          <a:off x="5093669" y="443746"/>
          <a:ext cx="2373930" cy="1342204"/>
        </a:xfrm>
        <a:prstGeom prst="ellipse">
          <a:avLst/>
        </a:prstGeom>
        <a:solidFill>
          <a:schemeClr val="accent2">
            <a:hueOff val="-2527071"/>
            <a:satOff val="4259"/>
            <a:lumOff val="-5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Contributed to Denis Diderot’s Encyclopedia</a:t>
          </a:r>
          <a:endParaRPr lang="en-US" sz="1600" kern="1200" dirty="0"/>
        </a:p>
      </dsp:txBody>
      <dsp:txXfrm>
        <a:off x="5093669" y="443746"/>
        <a:ext cx="2373930" cy="1342204"/>
      </dsp:txXfrm>
    </dsp:sp>
    <dsp:sp modelId="{309BC1B6-7C2F-4DA4-AC80-4944D4FF6603}">
      <dsp:nvSpPr>
        <dsp:cNvPr id="0" name=""/>
        <dsp:cNvSpPr/>
      </dsp:nvSpPr>
      <dsp:spPr>
        <a:xfrm rot="21146989">
          <a:off x="4725568" y="2815076"/>
          <a:ext cx="296018" cy="32352"/>
        </a:xfrm>
        <a:custGeom>
          <a:avLst/>
          <a:gdLst/>
          <a:ahLst/>
          <a:cxnLst/>
          <a:rect l="0" t="0" r="0" b="0"/>
          <a:pathLst>
            <a:path>
              <a:moveTo>
                <a:pt x="0" y="16176"/>
              </a:moveTo>
              <a:lnTo>
                <a:pt x="296018"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146989">
        <a:off x="4866177" y="2823852"/>
        <a:ext cx="14800" cy="14800"/>
      </dsp:txXfrm>
    </dsp:sp>
    <dsp:sp modelId="{6F016566-85D1-4545-970E-919B594A748F}">
      <dsp:nvSpPr>
        <dsp:cNvPr id="0" name=""/>
        <dsp:cNvSpPr/>
      </dsp:nvSpPr>
      <dsp:spPr>
        <a:xfrm>
          <a:off x="4994775" y="1857395"/>
          <a:ext cx="2472824" cy="1587828"/>
        </a:xfrm>
        <a:prstGeom prst="ellipse">
          <a:avLst/>
        </a:prstGeom>
        <a:solidFill>
          <a:schemeClr val="accent2">
            <a:hueOff val="-5054142"/>
            <a:satOff val="8519"/>
            <a:lumOff val="-10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Humans are naturally free and equal  “Man is born free; and everywhere he is in chains”</a:t>
          </a:r>
          <a:endParaRPr lang="en-US" sz="1500" kern="1200" dirty="0"/>
        </a:p>
      </dsp:txBody>
      <dsp:txXfrm>
        <a:off x="4994775" y="1857395"/>
        <a:ext cx="2472824" cy="1587828"/>
      </dsp:txXfrm>
    </dsp:sp>
    <dsp:sp modelId="{85FE8A0B-2D56-4ADC-9E96-FEC83D866C02}">
      <dsp:nvSpPr>
        <dsp:cNvPr id="0" name=""/>
        <dsp:cNvSpPr/>
      </dsp:nvSpPr>
      <dsp:spPr>
        <a:xfrm rot="9189946">
          <a:off x="2641982" y="3456851"/>
          <a:ext cx="395071" cy="32352"/>
        </a:xfrm>
        <a:custGeom>
          <a:avLst/>
          <a:gdLst/>
          <a:ahLst/>
          <a:cxnLst/>
          <a:rect l="0" t="0" r="0" b="0"/>
          <a:pathLst>
            <a:path>
              <a:moveTo>
                <a:pt x="0" y="16176"/>
              </a:moveTo>
              <a:lnTo>
                <a:pt x="395071"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189946">
        <a:off x="2829641" y="3463150"/>
        <a:ext cx="19753" cy="19753"/>
      </dsp:txXfrm>
    </dsp:sp>
    <dsp:sp modelId="{8DB7D39C-9B26-40A4-B618-9F70D158A160}">
      <dsp:nvSpPr>
        <dsp:cNvPr id="0" name=""/>
        <dsp:cNvSpPr/>
      </dsp:nvSpPr>
      <dsp:spPr>
        <a:xfrm>
          <a:off x="71441" y="3149855"/>
          <a:ext cx="2864761" cy="1997764"/>
        </a:xfrm>
        <a:prstGeom prst="ellipse">
          <a:avLst/>
        </a:prstGeom>
        <a:solidFill>
          <a:schemeClr val="accent2">
            <a:hueOff val="-7581213"/>
            <a:satOff val="12778"/>
            <a:lumOff val="-1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Believed private property and </a:t>
          </a:r>
          <a:r>
            <a:rPr lang="en-US" sz="1600" kern="1200" dirty="0" err="1" smtClean="0"/>
            <a:t>owernership</a:t>
          </a:r>
          <a:r>
            <a:rPr lang="en-US" sz="1600" kern="1200" dirty="0" smtClean="0"/>
            <a:t> of land led to jealousy and corruption</a:t>
          </a:r>
          <a:endParaRPr lang="en-US" sz="1600" kern="1200" dirty="0"/>
        </a:p>
      </dsp:txBody>
      <dsp:txXfrm>
        <a:off x="71441" y="3149855"/>
        <a:ext cx="2864761" cy="1997764"/>
      </dsp:txXfrm>
    </dsp:sp>
    <dsp:sp modelId="{0F66A5C9-A04C-43B6-83D2-3130748238CE}">
      <dsp:nvSpPr>
        <dsp:cNvPr id="0" name=""/>
        <dsp:cNvSpPr/>
      </dsp:nvSpPr>
      <dsp:spPr>
        <a:xfrm rot="16109811">
          <a:off x="3776489" y="1889238"/>
          <a:ext cx="63985" cy="32352"/>
        </a:xfrm>
        <a:custGeom>
          <a:avLst/>
          <a:gdLst/>
          <a:ahLst/>
          <a:cxnLst/>
          <a:rect l="0" t="0" r="0" b="0"/>
          <a:pathLst>
            <a:path>
              <a:moveTo>
                <a:pt x="0" y="16176"/>
              </a:moveTo>
              <a:lnTo>
                <a:pt x="63985"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109811">
        <a:off x="3806882" y="1903815"/>
        <a:ext cx="3199" cy="3199"/>
      </dsp:txXfrm>
    </dsp:sp>
    <dsp:sp modelId="{320E9C27-BBF5-4964-BA03-B3E7F0E7A4B0}">
      <dsp:nvSpPr>
        <dsp:cNvPr id="0" name=""/>
        <dsp:cNvSpPr/>
      </dsp:nvSpPr>
      <dsp:spPr>
        <a:xfrm>
          <a:off x="2428894" y="4"/>
          <a:ext cx="2708340" cy="1873583"/>
        </a:xfrm>
        <a:prstGeom prst="ellipse">
          <a:avLst/>
        </a:prstGeom>
        <a:solidFill>
          <a:schemeClr val="accent2">
            <a:hueOff val="-10108284"/>
            <a:satOff val="17038"/>
            <a:lumOff val="-20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Wanted to strip humans of aspects of wealth and influence in society</a:t>
          </a:r>
          <a:endParaRPr lang="en-US" sz="1600" kern="1200" dirty="0"/>
        </a:p>
      </dsp:txBody>
      <dsp:txXfrm>
        <a:off x="2428894" y="4"/>
        <a:ext cx="2708340" cy="1873583"/>
      </dsp:txXfrm>
    </dsp:sp>
    <dsp:sp modelId="{E64A1CBF-D02D-4E13-90B8-1DBEEB73CEB5}">
      <dsp:nvSpPr>
        <dsp:cNvPr id="0" name=""/>
        <dsp:cNvSpPr/>
      </dsp:nvSpPr>
      <dsp:spPr>
        <a:xfrm rot="1883475">
          <a:off x="4597619" y="3545145"/>
          <a:ext cx="419852" cy="32352"/>
        </a:xfrm>
        <a:custGeom>
          <a:avLst/>
          <a:gdLst/>
          <a:ahLst/>
          <a:cxnLst/>
          <a:rect l="0" t="0" r="0" b="0"/>
          <a:pathLst>
            <a:path>
              <a:moveTo>
                <a:pt x="0" y="16176"/>
              </a:moveTo>
              <a:lnTo>
                <a:pt x="419852" y="161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83475">
        <a:off x="4797049" y="3550825"/>
        <a:ext cx="20992" cy="20992"/>
      </dsp:txXfrm>
    </dsp:sp>
    <dsp:sp modelId="{C853354A-3021-44C6-8221-0928878CB9BC}">
      <dsp:nvSpPr>
        <dsp:cNvPr id="0" name=""/>
        <dsp:cNvSpPr/>
      </dsp:nvSpPr>
      <dsp:spPr>
        <a:xfrm>
          <a:off x="4429155" y="3531420"/>
          <a:ext cx="2858412" cy="1342204"/>
        </a:xfrm>
        <a:prstGeom prst="ellipse">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Opposed representative democracy-citizens should make laws</a:t>
          </a:r>
          <a:endParaRPr lang="en-US" sz="1600" kern="1200" dirty="0"/>
        </a:p>
      </dsp:txBody>
      <dsp:txXfrm>
        <a:off x="4429155" y="3531420"/>
        <a:ext cx="2858412" cy="134220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23AF3-8D66-4AB6-9B88-5BE15D1A46DF}" type="datetimeFigureOut">
              <a:rPr lang="en-US" smtClean="0"/>
              <a:pPr/>
              <a:t>8/28/2011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B52C26-1D1A-4594-A75E-37AAAC1122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CE74E-DE0C-4570-831B-D097BD736678}" type="datetimeFigureOut">
              <a:rPr lang="en-US" smtClean="0"/>
              <a:pPr/>
              <a:t>8/28/2011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72C78-6EC7-43D1-ACDA-BFD9DEC803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C72C78-6EC7-43D1-ACDA-BFD9DEC803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C72C78-6EC7-43D1-ACDA-BFD9DEC8039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89BC20-B739-4021-B5C9-03909F0AF715}" type="datetimeFigureOut">
              <a:rPr lang="en-US" smtClean="0"/>
              <a:pPr/>
              <a:t>8/28/2011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1EE9548-6155-4D0E-B0FF-D732670CEA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9BC20-B739-4021-B5C9-03909F0AF715}"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9BC20-B739-4021-B5C9-03909F0AF715}"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89BC20-B739-4021-B5C9-03909F0AF715}" type="datetimeFigureOut">
              <a:rPr lang="en-US" smtClean="0"/>
              <a:pPr/>
              <a:t>8/28/2011</a:t>
            </a:fld>
            <a:endParaRPr lang="en-US"/>
          </a:p>
        </p:txBody>
      </p:sp>
      <p:sp>
        <p:nvSpPr>
          <p:cNvPr id="9" name="Slide Number Placeholder 8"/>
          <p:cNvSpPr>
            <a:spLocks noGrp="1"/>
          </p:cNvSpPr>
          <p:nvPr>
            <p:ph type="sldNum" sz="quarter" idx="15"/>
          </p:nvPr>
        </p:nvSpPr>
        <p:spPr/>
        <p:txBody>
          <a:bodyPr rtlCol="0"/>
          <a:lstStyle/>
          <a:p>
            <a:fld id="{91EE9548-6155-4D0E-B0FF-D732670CEAA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89BC20-B739-4021-B5C9-03909F0AF715}" type="datetimeFigureOut">
              <a:rPr lang="en-US" smtClean="0"/>
              <a:pPr/>
              <a:t>8/28/2011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1EE9548-6155-4D0E-B0FF-D732670CEA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89BC20-B739-4021-B5C9-03909F0AF715}"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E9548-6155-4D0E-B0FF-D732670CEAA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89BC20-B739-4021-B5C9-03909F0AF715}" type="datetimeFigureOut">
              <a:rPr lang="en-US" smtClean="0"/>
              <a:pPr/>
              <a:t>8/28/2011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E9548-6155-4D0E-B0FF-D732670CEAA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89BC20-B739-4021-B5C9-03909F0AF715}" type="datetimeFigureOut">
              <a:rPr lang="en-US" smtClean="0"/>
              <a:pPr/>
              <a:t>8/28/2011</a:t>
            </a:fld>
            <a:endParaRPr lang="en-US"/>
          </a:p>
        </p:txBody>
      </p:sp>
      <p:sp>
        <p:nvSpPr>
          <p:cNvPr id="7" name="Slide Number Placeholder 6"/>
          <p:cNvSpPr>
            <a:spLocks noGrp="1"/>
          </p:cNvSpPr>
          <p:nvPr>
            <p:ph type="sldNum" sz="quarter" idx="11"/>
          </p:nvPr>
        </p:nvSpPr>
        <p:spPr/>
        <p:txBody>
          <a:bodyPr rtlCol="0"/>
          <a:lstStyle/>
          <a:p>
            <a:fld id="{91EE9548-6155-4D0E-B0FF-D732670CEAA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9BC20-B739-4021-B5C9-03909F0AF715}" type="datetimeFigureOut">
              <a:rPr lang="en-US" smtClean="0"/>
              <a:pPr/>
              <a:t>8/28/2011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E9548-6155-4D0E-B0FF-D732670CEAA8}"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89BC20-B739-4021-B5C9-03909F0AF715}" type="datetimeFigureOut">
              <a:rPr lang="en-US" smtClean="0"/>
              <a:pPr/>
              <a:t>8/28/2011</a:t>
            </a:fld>
            <a:endParaRPr lang="en-US"/>
          </a:p>
        </p:txBody>
      </p:sp>
      <p:sp>
        <p:nvSpPr>
          <p:cNvPr id="22" name="Slide Number Placeholder 21"/>
          <p:cNvSpPr>
            <a:spLocks noGrp="1"/>
          </p:cNvSpPr>
          <p:nvPr>
            <p:ph type="sldNum" sz="quarter" idx="15"/>
          </p:nvPr>
        </p:nvSpPr>
        <p:spPr/>
        <p:txBody>
          <a:bodyPr rtlCol="0"/>
          <a:lstStyle/>
          <a:p>
            <a:fld id="{91EE9548-6155-4D0E-B0FF-D732670CEAA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89BC20-B739-4021-B5C9-03909F0AF715}" type="datetimeFigureOut">
              <a:rPr lang="en-US" smtClean="0"/>
              <a:pPr/>
              <a:t>8/28/2011</a:t>
            </a:fld>
            <a:endParaRPr lang="en-US"/>
          </a:p>
        </p:txBody>
      </p:sp>
      <p:sp>
        <p:nvSpPr>
          <p:cNvPr id="18" name="Slide Number Placeholder 17"/>
          <p:cNvSpPr>
            <a:spLocks noGrp="1"/>
          </p:cNvSpPr>
          <p:nvPr>
            <p:ph type="sldNum" sz="quarter" idx="11"/>
          </p:nvPr>
        </p:nvSpPr>
        <p:spPr/>
        <p:txBody>
          <a:bodyPr rtlCol="0"/>
          <a:lstStyle/>
          <a:p>
            <a:fld id="{91EE9548-6155-4D0E-B0FF-D732670CEAA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89BC20-B739-4021-B5C9-03909F0AF715}" type="datetimeFigureOut">
              <a:rPr lang="en-US" smtClean="0"/>
              <a:pPr/>
              <a:t>8/28/2011</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EE9548-6155-4D0E-B0FF-D732670CEA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800" dirty="0" smtClean="0"/>
              <a:t>Perspectives on Ideology</a:t>
            </a:r>
            <a:endParaRPr lang="en-US" dirty="0"/>
          </a:p>
        </p:txBody>
      </p:sp>
      <p:sp>
        <p:nvSpPr>
          <p:cNvPr id="3" name="Subtitle 2"/>
          <p:cNvSpPr>
            <a:spLocks noGrp="1"/>
          </p:cNvSpPr>
          <p:nvPr>
            <p:ph type="subTitle" idx="1"/>
          </p:nvPr>
        </p:nvSpPr>
        <p:spPr/>
        <p:txBody>
          <a:bodyPr>
            <a:normAutofit/>
          </a:bodyPr>
          <a:lstStyle/>
          <a:p>
            <a:r>
              <a:rPr lang="en-CA" sz="2800" i="1" dirty="0" smtClean="0"/>
              <a:t>Social 30-1 </a:t>
            </a:r>
          </a:p>
          <a:p>
            <a:r>
              <a:rPr lang="en-CA" sz="2800" i="1" dirty="0" smtClean="0"/>
              <a:t>Introduction</a:t>
            </a:r>
            <a:endParaRPr lang="en-US" sz="2800" i="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667485" y="2976061"/>
            <a:ext cx="6309360" cy="785818"/>
          </a:xfrm>
        </p:spPr>
        <p:txBody>
          <a:bodyPr>
            <a:noAutofit/>
          </a:bodyPr>
          <a:lstStyle/>
          <a:p>
            <a:pPr algn="ctr"/>
            <a:r>
              <a:rPr lang="en-US" sz="2800" i="1" dirty="0" smtClean="0"/>
              <a:t>Social Studies…an issues-based discipline</a:t>
            </a:r>
            <a:endParaRPr lang="en-US" sz="2800" i="1" dirty="0"/>
          </a:p>
        </p:txBody>
      </p:sp>
      <p:sp>
        <p:nvSpPr>
          <p:cNvPr id="7" name="Text Placeholder 6"/>
          <p:cNvSpPr>
            <a:spLocks noGrp="1"/>
          </p:cNvSpPr>
          <p:nvPr>
            <p:ph type="body" sz="half" idx="2"/>
          </p:nvPr>
        </p:nvSpPr>
        <p:spPr>
          <a:xfrm>
            <a:off x="6286513" y="264795"/>
            <a:ext cx="2003287" cy="6593206"/>
          </a:xfrm>
        </p:spPr>
        <p:txBody>
          <a:bodyPr>
            <a:noAutofit/>
          </a:bodyPr>
          <a:lstStyle/>
          <a:p>
            <a:r>
              <a:rPr lang="en-US" sz="1800" dirty="0" smtClean="0"/>
              <a:t>-</a:t>
            </a:r>
            <a:r>
              <a:rPr lang="en-US" sz="1800" i="1" dirty="0" smtClean="0"/>
              <a:t>begins where differences of opinion or interpretation emerge.</a:t>
            </a:r>
          </a:p>
          <a:p>
            <a:endParaRPr lang="en-US" sz="1800" i="1" dirty="0" smtClean="0"/>
          </a:p>
          <a:p>
            <a:r>
              <a:rPr lang="en-US" sz="1800" i="1" dirty="0" smtClean="0"/>
              <a:t>-People often take their perceptions as reality.</a:t>
            </a:r>
          </a:p>
          <a:p>
            <a:endParaRPr lang="en-US" sz="1800" i="1" dirty="0" smtClean="0"/>
          </a:p>
          <a:p>
            <a:r>
              <a:rPr lang="en-US" sz="1800" i="1" dirty="0" smtClean="0"/>
              <a:t>-Often different perceptions of the same event occurs.</a:t>
            </a:r>
          </a:p>
          <a:p>
            <a:endParaRPr lang="en-US" sz="1800" i="1" dirty="0" smtClean="0"/>
          </a:p>
          <a:p>
            <a:r>
              <a:rPr lang="en-US" sz="1800" i="1" dirty="0" smtClean="0"/>
              <a:t>-Important that we carefully, thoughtfully and respectfully listen to those differences</a:t>
            </a:r>
            <a:r>
              <a:rPr lang="en-US" sz="1800" dirty="0" smtClean="0"/>
              <a:t>.</a:t>
            </a:r>
            <a:endParaRPr lang="en-US" sz="1800" dirty="0"/>
          </a:p>
        </p:txBody>
      </p:sp>
      <p:pic>
        <p:nvPicPr>
          <p:cNvPr id="20482" name="Picture 2" descr="http://students.umf.maine.edu/~humphrbr/Images/SocialStudies.png"/>
          <p:cNvPicPr>
            <a:picLocks noGrp="1" noChangeAspect="1" noChangeArrowheads="1"/>
          </p:cNvPicPr>
          <p:nvPr>
            <p:ph type="pic" idx="1"/>
          </p:nvPr>
        </p:nvPicPr>
        <p:blipFill>
          <a:blip r:embed="rId2" cstate="print"/>
          <a:srcRect l="22098" r="22098"/>
          <a:stretch>
            <a:fillRect/>
          </a:stretch>
        </p:blipFill>
        <p:spPr bwMode="auto">
          <a:xfrm>
            <a:off x="-142875" y="0"/>
            <a:ext cx="557213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524608" y="2964653"/>
            <a:ext cx="6309360" cy="928695"/>
          </a:xfrm>
        </p:spPr>
        <p:txBody>
          <a:bodyPr>
            <a:noAutofit/>
          </a:bodyPr>
          <a:lstStyle/>
          <a:p>
            <a:r>
              <a:rPr lang="en-US" sz="3600" dirty="0" smtClean="0"/>
              <a:t>Controversy in the classroom</a:t>
            </a:r>
            <a:endParaRPr lang="en-US" sz="3600" dirty="0"/>
          </a:p>
        </p:txBody>
      </p:sp>
      <p:sp>
        <p:nvSpPr>
          <p:cNvPr id="4" name="Text Placeholder 3"/>
          <p:cNvSpPr>
            <a:spLocks noGrp="1"/>
          </p:cNvSpPr>
          <p:nvPr>
            <p:ph type="body" sz="half" idx="2"/>
          </p:nvPr>
        </p:nvSpPr>
        <p:spPr>
          <a:xfrm>
            <a:off x="6429388" y="264794"/>
            <a:ext cx="1860411" cy="6164601"/>
          </a:xfrm>
        </p:spPr>
        <p:txBody>
          <a:bodyPr>
            <a:normAutofit fontScale="92500" lnSpcReduction="10000"/>
          </a:bodyPr>
          <a:lstStyle/>
          <a:p>
            <a:pPr algn="ctr"/>
            <a:r>
              <a:rPr lang="en-US" sz="2400" b="1" dirty="0" smtClean="0"/>
              <a:t>-respect others view</a:t>
            </a:r>
          </a:p>
          <a:p>
            <a:pPr algn="ctr"/>
            <a:endParaRPr lang="en-US" sz="2400" b="1" dirty="0" smtClean="0"/>
          </a:p>
          <a:p>
            <a:pPr algn="ctr"/>
            <a:r>
              <a:rPr lang="en-US" sz="2400" b="1" dirty="0" smtClean="0"/>
              <a:t>-be sensitive to the effects of out words on others</a:t>
            </a:r>
          </a:p>
          <a:p>
            <a:pPr algn="ctr"/>
            <a:endParaRPr lang="en-US" sz="2400" b="1" dirty="0" smtClean="0"/>
          </a:p>
          <a:p>
            <a:pPr algn="ctr"/>
            <a:r>
              <a:rPr lang="en-US" sz="2400" b="1" dirty="0" smtClean="0"/>
              <a:t>-empathize with others pain</a:t>
            </a:r>
          </a:p>
          <a:p>
            <a:pPr algn="ctr"/>
            <a:endParaRPr lang="en-US" sz="2400" b="1" dirty="0" smtClean="0"/>
          </a:p>
          <a:p>
            <a:pPr algn="ctr"/>
            <a:r>
              <a:rPr lang="en-US" sz="2400" b="1" dirty="0" smtClean="0"/>
              <a:t>-identify with others.</a:t>
            </a:r>
            <a:endParaRPr lang="en-US" sz="2400" b="1" dirty="0"/>
          </a:p>
        </p:txBody>
      </p:sp>
      <p:pic>
        <p:nvPicPr>
          <p:cNvPr id="19466" name="Picture 10" descr="http://mom3teach.files.wordpress.com/2008/12/tolerance.jpg"/>
          <p:cNvPicPr>
            <a:picLocks noGrp="1" noChangeAspect="1" noChangeArrowheads="1"/>
          </p:cNvPicPr>
          <p:nvPr>
            <p:ph type="pic" idx="1"/>
          </p:nvPr>
        </p:nvPicPr>
        <p:blipFill>
          <a:blip r:embed="rId2" cstate="print"/>
          <a:srcRect l="12676" r="12676"/>
          <a:stretch>
            <a:fillRect/>
          </a:stretch>
        </p:blipFill>
        <p:spPr bwMode="auto">
          <a:xfrm>
            <a:off x="0" y="0"/>
            <a:ext cx="5357818"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alpha val="83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sz="3200" b="1" dirty="0" smtClean="0"/>
              <a:t>The Power Of Ideologies</a:t>
            </a:r>
            <a:r>
              <a:rPr lang="en-US" sz="2400" b="1" dirty="0" smtClean="0"/>
              <a:t>…t</a:t>
            </a:r>
            <a:r>
              <a:rPr lang="en-US" sz="1800" b="1" dirty="0" smtClean="0"/>
              <a:t>wo </a:t>
            </a:r>
            <a:r>
              <a:rPr lang="en-US" sz="1800" b="1" dirty="0" err="1" smtClean="0"/>
              <a:t>Influencial</a:t>
            </a:r>
            <a:r>
              <a:rPr lang="en-US" sz="1800" b="1" dirty="0" smtClean="0"/>
              <a:t> novels describing Dystopias (fictional societies deliberately portrayed as negative – where ideology controls an unwitting population).</a:t>
            </a:r>
            <a:endParaRPr lang="en-US" sz="1800" b="1" dirty="0"/>
          </a:p>
        </p:txBody>
      </p:sp>
      <p:sp>
        <p:nvSpPr>
          <p:cNvPr id="15" name="Content Placeholder 14"/>
          <p:cNvSpPr>
            <a:spLocks noGrp="1"/>
          </p:cNvSpPr>
          <p:nvPr>
            <p:ph sz="quarter" idx="1"/>
          </p:nvPr>
        </p:nvSpPr>
        <p:spPr/>
        <p:txBody>
          <a:bodyPr>
            <a:normAutofit/>
          </a:bodyPr>
          <a:lstStyle/>
          <a:p>
            <a:r>
              <a:rPr lang="en-US" sz="2000" dirty="0" smtClean="0"/>
              <a:t>1.  George Orwell’s </a:t>
            </a:r>
            <a:r>
              <a:rPr lang="en-US" sz="2000" i="1" dirty="0" smtClean="0"/>
              <a:t>Nineteen Eighty Four </a:t>
            </a:r>
            <a:r>
              <a:rPr lang="en-US" sz="2000" dirty="0" smtClean="0"/>
              <a:t>(1949)</a:t>
            </a:r>
          </a:p>
          <a:p>
            <a:pPr>
              <a:buNone/>
            </a:pPr>
            <a:endParaRPr lang="en-CA" sz="2000" dirty="0" smtClean="0"/>
          </a:p>
          <a:p>
            <a:pPr>
              <a:buNone/>
            </a:pPr>
            <a:endParaRPr lang="en-CA"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r>
              <a:rPr lang="en-US" sz="2000" dirty="0" smtClean="0"/>
              <a:t>“War is peace, Ignorance is strength, Freedom is Slavery” – slogan of Big Brother government.</a:t>
            </a:r>
          </a:p>
          <a:p>
            <a:r>
              <a:rPr lang="en-US" sz="2000" dirty="0" smtClean="0"/>
              <a:t>Fictional world with 3 countries (Oceania – totalitarian </a:t>
            </a:r>
            <a:r>
              <a:rPr lang="en-US" sz="2000" dirty="0" err="1" smtClean="0"/>
              <a:t>gov’t</a:t>
            </a:r>
            <a:r>
              <a:rPr lang="en-US" sz="2000" dirty="0" smtClean="0"/>
              <a:t> that censors human behavior and thought- Eurasia and </a:t>
            </a:r>
            <a:r>
              <a:rPr lang="en-US" sz="2000" dirty="0" err="1" smtClean="0"/>
              <a:t>Eastasia</a:t>
            </a:r>
            <a:endParaRPr lang="en-US" sz="2000" dirty="0" smtClean="0"/>
          </a:p>
          <a:p>
            <a:pPr>
              <a:buNone/>
            </a:pPr>
            <a:endParaRPr lang="en-US" sz="2000" dirty="0"/>
          </a:p>
        </p:txBody>
      </p:sp>
      <p:pic>
        <p:nvPicPr>
          <p:cNvPr id="18434" name="Picture 2" descr="http://www.tyspk.com/img/1984%20by%20George%20Orwell.jpg"/>
          <p:cNvPicPr>
            <a:picLocks noChangeAspect="1" noChangeArrowheads="1"/>
          </p:cNvPicPr>
          <p:nvPr/>
        </p:nvPicPr>
        <p:blipFill>
          <a:blip r:embed="rId2" cstate="print"/>
          <a:srcRect/>
          <a:stretch>
            <a:fillRect/>
          </a:stretch>
        </p:blipFill>
        <p:spPr bwMode="auto">
          <a:xfrm>
            <a:off x="3214678" y="2357430"/>
            <a:ext cx="2357454" cy="1714512"/>
          </a:xfrm>
          <a:prstGeom prst="rect">
            <a:avLst/>
          </a:prstGeom>
          <a:noFill/>
          <a:ln>
            <a:solidFill>
              <a:schemeClr val="tx1">
                <a:lumMod val="95000"/>
                <a:lumOff val="5000"/>
              </a:schemeClr>
            </a:solidFill>
          </a:ln>
        </p:spPr>
      </p:pic>
      <p:pic>
        <p:nvPicPr>
          <p:cNvPr id="18436" name="Picture 4" descr="http://aycu24.webshots.com/image/5183/2005022919658799901_rs.jpg"/>
          <p:cNvPicPr>
            <a:picLocks noChangeAspect="1" noChangeArrowheads="1"/>
          </p:cNvPicPr>
          <p:nvPr/>
        </p:nvPicPr>
        <p:blipFill>
          <a:blip r:embed="rId3" cstate="print"/>
          <a:srcRect/>
          <a:stretch>
            <a:fillRect/>
          </a:stretch>
        </p:blipFill>
        <p:spPr bwMode="auto">
          <a:xfrm>
            <a:off x="1000100" y="2071678"/>
            <a:ext cx="1714512" cy="2126980"/>
          </a:xfrm>
          <a:prstGeom prst="rect">
            <a:avLst/>
          </a:prstGeom>
          <a:noFill/>
        </p:spPr>
      </p:pic>
      <p:pic>
        <p:nvPicPr>
          <p:cNvPr id="18438" name="Picture 6" descr="http://www.redmolotov.com/images/designs/1984warispeace_design.jpg"/>
          <p:cNvPicPr>
            <a:picLocks noChangeAspect="1" noChangeArrowheads="1"/>
          </p:cNvPicPr>
          <p:nvPr/>
        </p:nvPicPr>
        <p:blipFill>
          <a:blip r:embed="rId4" cstate="print"/>
          <a:srcRect/>
          <a:stretch>
            <a:fillRect/>
          </a:stretch>
        </p:blipFill>
        <p:spPr bwMode="auto">
          <a:xfrm>
            <a:off x="6000760" y="2143116"/>
            <a:ext cx="2286016" cy="2000264"/>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The Power Of Ideologies…</a:t>
            </a:r>
            <a:endParaRPr lang="en-US" dirty="0"/>
          </a:p>
        </p:txBody>
      </p:sp>
      <p:sp>
        <p:nvSpPr>
          <p:cNvPr id="3" name="Content Placeholder 2"/>
          <p:cNvSpPr>
            <a:spLocks noGrp="1"/>
          </p:cNvSpPr>
          <p:nvPr>
            <p:ph sz="quarter" idx="1"/>
          </p:nvPr>
        </p:nvSpPr>
        <p:spPr/>
        <p:txBody>
          <a:bodyPr>
            <a:normAutofit/>
          </a:bodyPr>
          <a:lstStyle/>
          <a:p>
            <a:r>
              <a:rPr lang="en-US" dirty="0" smtClean="0"/>
              <a:t>2.  </a:t>
            </a:r>
            <a:r>
              <a:rPr lang="en-US" b="1" dirty="0" err="1" smtClean="0"/>
              <a:t>Aldous</a:t>
            </a:r>
            <a:r>
              <a:rPr lang="en-US" b="1" dirty="0" smtClean="0"/>
              <a:t> Huxley’s</a:t>
            </a:r>
          </a:p>
          <a:p>
            <a:pPr>
              <a:buNone/>
            </a:pPr>
            <a:r>
              <a:rPr lang="en-US" b="1" i="1" dirty="0" smtClean="0"/>
              <a:t>Brave New World </a:t>
            </a:r>
            <a:r>
              <a:rPr lang="en-US" b="1" dirty="0" smtClean="0"/>
              <a:t>(1932)</a:t>
            </a:r>
          </a:p>
          <a:p>
            <a:endParaRPr lang="en-US" dirty="0" smtClean="0"/>
          </a:p>
          <a:p>
            <a:endParaRPr lang="en-US" dirty="0" smtClean="0"/>
          </a:p>
          <a:p>
            <a:r>
              <a:rPr lang="en-US" dirty="0" smtClean="0"/>
              <a:t>“</a:t>
            </a:r>
            <a:r>
              <a:rPr lang="en-US" b="1" dirty="0" smtClean="0"/>
              <a:t>Community, Identity, </a:t>
            </a:r>
          </a:p>
          <a:p>
            <a:pPr>
              <a:buNone/>
            </a:pPr>
            <a:r>
              <a:rPr lang="en-US" b="1" dirty="0" smtClean="0"/>
              <a:t>              Stability”</a:t>
            </a:r>
            <a:r>
              <a:rPr lang="en-US" dirty="0" smtClean="0"/>
              <a:t>-motto</a:t>
            </a:r>
          </a:p>
          <a:p>
            <a:pPr>
              <a:buNone/>
            </a:pPr>
            <a:endParaRPr lang="en-US" dirty="0" smtClean="0"/>
          </a:p>
          <a:p>
            <a:r>
              <a:rPr lang="en-US" b="1" dirty="0" smtClean="0"/>
              <a:t>Everyone is provided for, </a:t>
            </a:r>
          </a:p>
          <a:p>
            <a:pPr>
              <a:buNone/>
            </a:pPr>
            <a:r>
              <a:rPr lang="en-US" b="1" dirty="0" smtClean="0"/>
              <a:t>     no violence.  Thinking, </a:t>
            </a:r>
          </a:p>
          <a:p>
            <a:pPr>
              <a:buNone/>
            </a:pPr>
            <a:r>
              <a:rPr lang="en-US" b="1" dirty="0" smtClean="0"/>
              <a:t>     art, originality, philosophy are forbidden. </a:t>
            </a:r>
            <a:endParaRPr lang="en-US" b="1" dirty="0"/>
          </a:p>
        </p:txBody>
      </p:sp>
      <p:pic>
        <p:nvPicPr>
          <p:cNvPr id="17412" name="Picture 4" descr="Aldous Huxley: First edition of Brave New World"/>
          <p:cNvPicPr>
            <a:picLocks noChangeAspect="1" noChangeArrowheads="1"/>
          </p:cNvPicPr>
          <p:nvPr/>
        </p:nvPicPr>
        <p:blipFill>
          <a:blip r:embed="rId2" cstate="print"/>
          <a:srcRect/>
          <a:stretch>
            <a:fillRect/>
          </a:stretch>
        </p:blipFill>
        <p:spPr bwMode="auto">
          <a:xfrm>
            <a:off x="5320039" y="1357298"/>
            <a:ext cx="3347634" cy="3857652"/>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#1</a:t>
            </a:r>
            <a:br>
              <a:rPr lang="en-US" sz="3200" dirty="0" smtClean="0"/>
            </a:br>
            <a:r>
              <a:rPr lang="en-US" sz="3200" dirty="0" smtClean="0"/>
              <a:t>W</a:t>
            </a:r>
            <a:r>
              <a:rPr lang="en-US" b="1" dirty="0" smtClean="0"/>
              <a:t>hat are Humans Like</a:t>
            </a:r>
            <a:r>
              <a:rPr lang="en-US" dirty="0" smtClean="0"/>
              <a:t>…</a:t>
            </a:r>
            <a:endParaRPr lang="en-US" sz="1800" dirty="0"/>
          </a:p>
        </p:txBody>
      </p:sp>
      <p:graphicFrame>
        <p:nvGraphicFramePr>
          <p:cNvPr id="4" name="Content Placeholder 3"/>
          <p:cNvGraphicFramePr>
            <a:graphicFrameLocks noGrp="1"/>
          </p:cNvGraphicFramePr>
          <p:nvPr>
            <p:ph sz="quarter" idx="1"/>
          </p:nvPr>
        </p:nvGraphicFramePr>
        <p:xfrm>
          <a:off x="457200" y="1714489"/>
          <a:ext cx="7467600" cy="478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571480"/>
          <a:ext cx="60960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Question #2</a:t>
            </a:r>
            <a:br>
              <a:rPr lang="en-US" sz="3200" dirty="0" smtClean="0"/>
            </a:br>
            <a:r>
              <a:rPr lang="en-US" b="1" dirty="0" smtClean="0"/>
              <a:t>What is the Nature of Society? </a:t>
            </a:r>
            <a:endParaRPr lang="en-US" sz="1800" dirty="0"/>
          </a:p>
        </p:txBody>
      </p:sp>
      <p:graphicFrame>
        <p:nvGraphicFramePr>
          <p:cNvPr id="9" name="Content Placeholder 8"/>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 What Extent is an Individualist or a Collectivist Approach Best?</a:t>
            </a:r>
            <a:endParaRPr lang="en-US" b="1" dirty="0"/>
          </a:p>
        </p:txBody>
      </p:sp>
      <p:graphicFrame>
        <p:nvGraphicFramePr>
          <p:cNvPr id="6" name="Content Placeholder 5"/>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524000" y="1397000"/>
          <a:ext cx="6096000" cy="4818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284399" y="3266134"/>
            <a:ext cx="6440828" cy="457200"/>
          </a:xfrm>
        </p:spPr>
        <p:txBody>
          <a:bodyPr>
            <a:normAutofit fontScale="90000"/>
          </a:bodyPr>
          <a:lstStyle/>
          <a:p>
            <a:r>
              <a:rPr lang="en-US" dirty="0" smtClean="0"/>
              <a:t>Striving for Individualism is not necessarily a bad thing</a:t>
            </a:r>
            <a:endParaRPr lang="en-US" dirty="0"/>
          </a:p>
        </p:txBody>
      </p:sp>
      <p:sp>
        <p:nvSpPr>
          <p:cNvPr id="7" name="Text Placeholder 6"/>
          <p:cNvSpPr>
            <a:spLocks noGrp="1"/>
          </p:cNvSpPr>
          <p:nvPr>
            <p:ph type="body" sz="half" idx="2"/>
          </p:nvPr>
        </p:nvSpPr>
        <p:spPr>
          <a:xfrm>
            <a:off x="6765799" y="1"/>
            <a:ext cx="1735292" cy="6286519"/>
          </a:xfrm>
        </p:spPr>
        <p:txBody>
          <a:bodyPr>
            <a:normAutofit lnSpcReduction="10000"/>
          </a:bodyPr>
          <a:lstStyle/>
          <a:p>
            <a:endParaRPr lang="en-US" dirty="0" smtClean="0"/>
          </a:p>
          <a:p>
            <a:endParaRPr lang="en-US" dirty="0" smtClean="0"/>
          </a:p>
          <a:p>
            <a:endParaRPr lang="en-US" dirty="0" smtClean="0"/>
          </a:p>
          <a:p>
            <a:r>
              <a:rPr lang="en-US" sz="1800" i="1" dirty="0" smtClean="0"/>
              <a:t>The individual has always had to struggle to keep from being overwhelmed by the tribe.  If you try it, you will be lonely often, and sometimes frightened.  But no price is too high to pay for the privilege of owning yourself</a:t>
            </a:r>
          </a:p>
          <a:p>
            <a:pPr algn="r"/>
            <a:r>
              <a:rPr lang="en-US" dirty="0" smtClean="0"/>
              <a:t>      – Friedrich Nietzsche  19</a:t>
            </a:r>
            <a:r>
              <a:rPr lang="en-US" baseline="30000" dirty="0" smtClean="0"/>
              <a:t>th</a:t>
            </a:r>
            <a:r>
              <a:rPr lang="en-US" dirty="0" smtClean="0"/>
              <a:t> Century German Philosopher.</a:t>
            </a:r>
          </a:p>
          <a:p>
            <a:endParaRPr lang="en-US" dirty="0"/>
          </a:p>
        </p:txBody>
      </p:sp>
      <p:pic>
        <p:nvPicPr>
          <p:cNvPr id="12290" name="Picture 2" descr="http://falconlit.com/web/webquest/voices_down_the_corridor/images/Friedrich%20Nietzche1872.gif"/>
          <p:cNvPicPr>
            <a:picLocks noGrp="1" noChangeAspect="1" noChangeArrowheads="1"/>
          </p:cNvPicPr>
          <p:nvPr>
            <p:ph type="pic" idx="1"/>
          </p:nvPr>
        </p:nvPicPr>
        <p:blipFill>
          <a:blip r:embed="rId2" cstate="print"/>
          <a:srcRect t="5433" b="5433"/>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381865" y="2976061"/>
            <a:ext cx="6309360" cy="785819"/>
          </a:xfrm>
        </p:spPr>
        <p:txBody>
          <a:bodyPr>
            <a:noAutofit/>
          </a:bodyPr>
          <a:lstStyle/>
          <a:p>
            <a:r>
              <a:rPr lang="en-US" sz="2400" dirty="0" smtClean="0"/>
              <a:t>Striving for individual goals alone  may not achieve </a:t>
            </a:r>
            <a:r>
              <a:rPr lang="en-US" sz="2400" dirty="0" err="1" smtClean="0"/>
              <a:t>freedomd</a:t>
            </a:r>
            <a:r>
              <a:rPr lang="en-US" sz="2400" dirty="0" smtClean="0"/>
              <a:t> and progress</a:t>
            </a:r>
            <a:endParaRPr lang="en-US" sz="2400" dirty="0"/>
          </a:p>
        </p:txBody>
      </p:sp>
      <p:sp>
        <p:nvSpPr>
          <p:cNvPr id="4" name="Text Placeholder 3"/>
          <p:cNvSpPr>
            <a:spLocks noGrp="1"/>
          </p:cNvSpPr>
          <p:nvPr>
            <p:ph type="body" sz="half" idx="2"/>
          </p:nvPr>
        </p:nvSpPr>
        <p:spPr>
          <a:xfrm>
            <a:off x="7143769" y="214290"/>
            <a:ext cx="1500199" cy="6643710"/>
          </a:xfrm>
        </p:spPr>
        <p:txBody>
          <a:bodyPr>
            <a:normAutofit/>
          </a:bodyPr>
          <a:lstStyle/>
          <a:p>
            <a:endParaRPr lang="en-US" dirty="0" smtClean="0"/>
          </a:p>
          <a:p>
            <a:r>
              <a:rPr lang="en-US" sz="2000" i="1" dirty="0" smtClean="0"/>
              <a:t>An Individual has not started living until he can rise above the narrow confines of his individual-</a:t>
            </a:r>
            <a:r>
              <a:rPr lang="en-US" sz="2000" i="1" dirty="0" err="1" smtClean="0"/>
              <a:t>istic</a:t>
            </a:r>
            <a:r>
              <a:rPr lang="en-US" sz="2000" i="1" dirty="0" smtClean="0"/>
              <a:t> concerns to the broader concerns of all humanity</a:t>
            </a:r>
            <a:endParaRPr lang="en-US" sz="2000" dirty="0" smtClean="0"/>
          </a:p>
          <a:p>
            <a:pPr algn="r"/>
            <a:r>
              <a:rPr lang="en-US" dirty="0" smtClean="0"/>
              <a:t>-Martin Luther King Jr.</a:t>
            </a:r>
            <a:endParaRPr lang="en-US" dirty="0"/>
          </a:p>
        </p:txBody>
      </p:sp>
      <p:pic>
        <p:nvPicPr>
          <p:cNvPr id="11266" name="Picture 2" descr="http://blogs.phillyburbs.com/news/bcct/wp-content/blogs.dir/2/files/2009/January/Thursday/Great_Black_Americans___Martin_Luther_King_Jr_Poster_C10085288.jpg"/>
          <p:cNvPicPr>
            <a:picLocks noGrp="1" noChangeAspect="1" noChangeArrowheads="1"/>
          </p:cNvPicPr>
          <p:nvPr>
            <p:ph type="pic" idx="1"/>
          </p:nvPr>
        </p:nvPicPr>
        <p:blipFill>
          <a:blip r:embed="rId2" cstate="print"/>
          <a:srcRect t="7160" b="7160"/>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5E9EFF"/>
            </a:gs>
            <a:gs pos="39999">
              <a:srgbClr val="85C2FF"/>
            </a:gs>
            <a:gs pos="70000">
              <a:srgbClr val="C4D6EB"/>
            </a:gs>
            <a:gs pos="100000">
              <a:srgbClr val="FFEBFA"/>
            </a:gs>
          </a:gsLst>
          <a:lin ang="6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b="1" dirty="0" smtClean="0"/>
              <a:t>Favour individualism or Collectivism?</a:t>
            </a:r>
            <a:endParaRPr lang="en-US" sz="4400" b="1" dirty="0"/>
          </a:p>
        </p:txBody>
      </p:sp>
      <p:sp>
        <p:nvSpPr>
          <p:cNvPr id="3" name="Content Placeholder 2"/>
          <p:cNvSpPr>
            <a:spLocks noGrp="1"/>
          </p:cNvSpPr>
          <p:nvPr>
            <p:ph sz="quarter" idx="1"/>
          </p:nvPr>
        </p:nvSpPr>
        <p:spPr/>
        <p:txBody>
          <a:bodyPr>
            <a:normAutofit lnSpcReduction="10000"/>
          </a:bodyPr>
          <a:lstStyle/>
          <a:p>
            <a:endParaRPr lang="en-CA" dirty="0" smtClean="0"/>
          </a:p>
          <a:p>
            <a:r>
              <a:rPr lang="en-CA" sz="3600" dirty="0" smtClean="0"/>
              <a:t>RI#1 </a:t>
            </a:r>
            <a:r>
              <a:rPr lang="en-CA" sz="3600" i="1" dirty="0" smtClean="0"/>
              <a:t>To what extent should ideology be the foundation of Identity? </a:t>
            </a:r>
            <a:r>
              <a:rPr lang="en-CA" sz="3600" dirty="0" smtClean="0"/>
              <a:t>explores the relationship between </a:t>
            </a:r>
            <a:r>
              <a:rPr lang="en-CA" sz="3600" b="1" dirty="0" smtClean="0"/>
              <a:t>identity and ideology </a:t>
            </a:r>
            <a:r>
              <a:rPr lang="en-CA" sz="3600" dirty="0" smtClean="0"/>
              <a:t>and may cause us to favour the general ideological positions of </a:t>
            </a:r>
            <a:r>
              <a:rPr lang="en-CA" sz="3600" b="1" dirty="0" smtClean="0"/>
              <a:t>individualism</a:t>
            </a:r>
            <a:r>
              <a:rPr lang="en-CA" sz="3600" dirty="0" smtClean="0"/>
              <a:t> or </a:t>
            </a:r>
            <a:r>
              <a:rPr lang="en-CA" sz="3600" b="1" dirty="0" smtClean="0"/>
              <a:t>collectivism.  </a:t>
            </a:r>
            <a:endParaRPr lang="en-US" sz="3600" b="1"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Question #3</a:t>
            </a:r>
            <a:br>
              <a:rPr lang="en-US" sz="3200" b="1" dirty="0" smtClean="0"/>
            </a:br>
            <a:r>
              <a:rPr lang="en-US" sz="3200" b="1" dirty="0" smtClean="0"/>
              <a:t>What is Our Role in Society? </a:t>
            </a:r>
            <a:endParaRPr lang="en-US" sz="3200" b="1" dirty="0"/>
          </a:p>
        </p:txBody>
      </p:sp>
      <p:sp>
        <p:nvSpPr>
          <p:cNvPr id="6" name="Content Placeholder 5"/>
          <p:cNvSpPr>
            <a:spLocks noGrp="1"/>
          </p:cNvSpPr>
          <p:nvPr>
            <p:ph sz="quarter" idx="1"/>
          </p:nvPr>
        </p:nvSpPr>
        <p:spPr/>
        <p:txBody>
          <a:bodyPr>
            <a:normAutofit/>
          </a:bodyPr>
          <a:lstStyle/>
          <a:p>
            <a:r>
              <a:rPr lang="en-US" dirty="0" smtClean="0"/>
              <a:t>Reflects our thinking about human nature and the nature of society.</a:t>
            </a:r>
          </a:p>
          <a:p>
            <a:r>
              <a:rPr lang="en-US" dirty="0" smtClean="0"/>
              <a:t>Democracy (our society) depends on participation.</a:t>
            </a:r>
            <a:endParaRPr lang="en-US" sz="1800" dirty="0" smtClean="0"/>
          </a:p>
          <a:p>
            <a:r>
              <a:rPr lang="en-US" dirty="0" smtClean="0"/>
              <a:t>Greek philosopher Plato </a:t>
            </a:r>
          </a:p>
          <a:p>
            <a:pPr>
              <a:buNone/>
            </a:pPr>
            <a:r>
              <a:rPr lang="en-US" dirty="0" smtClean="0"/>
              <a:t> (4</a:t>
            </a:r>
            <a:r>
              <a:rPr lang="en-US" baseline="30000" dirty="0" smtClean="0"/>
              <a:t>th</a:t>
            </a:r>
            <a:r>
              <a:rPr lang="en-US" dirty="0" smtClean="0"/>
              <a:t> Century) believed that </a:t>
            </a:r>
          </a:p>
          <a:p>
            <a:pPr>
              <a:buNone/>
            </a:pPr>
            <a:r>
              <a:rPr lang="en-US" dirty="0" smtClean="0"/>
              <a:t> the community is best served </a:t>
            </a:r>
          </a:p>
          <a:p>
            <a:pPr>
              <a:buNone/>
            </a:pPr>
            <a:r>
              <a:rPr lang="en-US" dirty="0" smtClean="0"/>
              <a:t> by citizens doing what they do </a:t>
            </a:r>
          </a:p>
          <a:p>
            <a:pPr>
              <a:buNone/>
            </a:pPr>
            <a:r>
              <a:rPr lang="en-US" dirty="0" smtClean="0"/>
              <a:t> best.  Your role is determined </a:t>
            </a:r>
          </a:p>
          <a:p>
            <a:pPr>
              <a:buNone/>
            </a:pPr>
            <a:r>
              <a:rPr lang="en-US" dirty="0" smtClean="0"/>
              <a:t> by your natural abilities.</a:t>
            </a:r>
          </a:p>
          <a:p>
            <a:pPr>
              <a:buNone/>
            </a:pPr>
            <a:endParaRPr lang="en-US" dirty="0" smtClean="0"/>
          </a:p>
          <a:p>
            <a:pPr>
              <a:buNone/>
            </a:pPr>
            <a:endParaRPr lang="en-US" dirty="0" smtClean="0"/>
          </a:p>
        </p:txBody>
      </p:sp>
      <p:pic>
        <p:nvPicPr>
          <p:cNvPr id="10242" name="Picture 2" descr="http://www.maybelogic.org/maybequarterly/02/ZP%20-%20Plato%20Play-Doh%2002.jpg"/>
          <p:cNvPicPr>
            <a:picLocks noChangeAspect="1" noChangeArrowheads="1"/>
          </p:cNvPicPr>
          <p:nvPr/>
        </p:nvPicPr>
        <p:blipFill>
          <a:blip r:embed="rId3" cstate="print"/>
          <a:srcRect/>
          <a:stretch>
            <a:fillRect/>
          </a:stretch>
        </p:blipFill>
        <p:spPr bwMode="auto">
          <a:xfrm>
            <a:off x="5143504" y="3071810"/>
            <a:ext cx="2214578" cy="1785950"/>
          </a:xfrm>
          <a:prstGeom prst="rect">
            <a:avLst/>
          </a:prstGeom>
          <a:noFill/>
        </p:spPr>
      </p:pic>
      <p:pic>
        <p:nvPicPr>
          <p:cNvPr id="10246" name="Picture 6" descr="http://www.messymessage.com/Uploads/MM_Gallery/Ability/Ability_11.jpg"/>
          <p:cNvPicPr>
            <a:picLocks noChangeAspect="1" noChangeArrowheads="1"/>
          </p:cNvPicPr>
          <p:nvPr/>
        </p:nvPicPr>
        <p:blipFill>
          <a:blip r:embed="rId4" cstate="print"/>
          <a:srcRect/>
          <a:stretch>
            <a:fillRect/>
          </a:stretch>
        </p:blipFill>
        <p:spPr bwMode="auto">
          <a:xfrm>
            <a:off x="4429124" y="5000636"/>
            <a:ext cx="3786214" cy="1643074"/>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Our Role in Society…</a:t>
            </a:r>
            <a:endParaRPr lang="en-US" sz="4000" b="1" dirty="0"/>
          </a:p>
        </p:txBody>
      </p:sp>
      <p:sp>
        <p:nvSpPr>
          <p:cNvPr id="3" name="Content Placeholder 2"/>
          <p:cNvSpPr>
            <a:spLocks noGrp="1"/>
          </p:cNvSpPr>
          <p:nvPr>
            <p:ph sz="quarter" idx="1"/>
          </p:nvPr>
        </p:nvSpPr>
        <p:spPr/>
        <p:txBody>
          <a:bodyPr/>
          <a:lstStyle/>
          <a:p>
            <a:r>
              <a:rPr lang="en-US" sz="2600" dirty="0" smtClean="0"/>
              <a:t>Has to do with more than just your career.</a:t>
            </a:r>
          </a:p>
          <a:p>
            <a:r>
              <a:rPr lang="en-US" sz="2600" dirty="0" smtClean="0"/>
              <a:t>Our roles in society have to do with purpose.</a:t>
            </a:r>
          </a:p>
          <a:p>
            <a:endParaRPr lang="en-US" dirty="0" smtClean="0"/>
          </a:p>
          <a:p>
            <a:pPr>
              <a:buNone/>
            </a:pPr>
            <a:r>
              <a:rPr lang="en-US" b="1" dirty="0" smtClean="0"/>
              <a:t>WHAT IS THE PURPOSE WE SERVE IN THE WORLD?</a:t>
            </a:r>
            <a:endParaRPr lang="en-US" b="1" dirty="0"/>
          </a:p>
        </p:txBody>
      </p:sp>
      <p:pic>
        <p:nvPicPr>
          <p:cNvPr id="8194" name="Picture 2" descr="http://www.syntonium.com/media/eye%20up%20edited%20blend.jpg"/>
          <p:cNvPicPr>
            <a:picLocks noChangeAspect="1" noChangeArrowheads="1"/>
          </p:cNvPicPr>
          <p:nvPr/>
        </p:nvPicPr>
        <p:blipFill>
          <a:blip r:embed="rId2" cstate="print"/>
          <a:srcRect/>
          <a:stretch>
            <a:fillRect/>
          </a:stretch>
        </p:blipFill>
        <p:spPr bwMode="auto">
          <a:xfrm>
            <a:off x="785786" y="4286256"/>
            <a:ext cx="2428892" cy="2098021"/>
          </a:xfrm>
          <a:prstGeom prst="rect">
            <a:avLst/>
          </a:prstGeom>
          <a:noFill/>
        </p:spPr>
      </p:pic>
      <p:pic>
        <p:nvPicPr>
          <p:cNvPr id="8196" name="Picture 4" descr="http://jjlmblog.typepad.com/.a/6a00d83451b8d969e2010536f73ee3970b-800wi"/>
          <p:cNvPicPr>
            <a:picLocks noChangeAspect="1" noChangeArrowheads="1"/>
          </p:cNvPicPr>
          <p:nvPr/>
        </p:nvPicPr>
        <p:blipFill>
          <a:blip r:embed="rId3" cstate="print"/>
          <a:srcRect/>
          <a:stretch>
            <a:fillRect/>
          </a:stretch>
        </p:blipFill>
        <p:spPr bwMode="auto">
          <a:xfrm>
            <a:off x="5786446" y="4071942"/>
            <a:ext cx="1905000" cy="2438400"/>
          </a:xfrm>
          <a:prstGeom prst="rect">
            <a:avLst/>
          </a:prstGeom>
          <a:noFill/>
        </p:spPr>
      </p:pic>
      <p:pic>
        <p:nvPicPr>
          <p:cNvPr id="8198" name="Picture 6" descr="http://pursuepassion1.com/0_0_0_0_143_203_library_23780.jpg"/>
          <p:cNvPicPr>
            <a:picLocks noChangeAspect="1" noChangeArrowheads="1"/>
          </p:cNvPicPr>
          <p:nvPr/>
        </p:nvPicPr>
        <p:blipFill>
          <a:blip r:embed="rId4" cstate="print"/>
          <a:srcRect/>
          <a:stretch>
            <a:fillRect/>
          </a:stretch>
        </p:blipFill>
        <p:spPr bwMode="auto">
          <a:xfrm>
            <a:off x="3500430" y="3429000"/>
            <a:ext cx="1928826" cy="2571768"/>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t>What is my role in a democratic society?</a:t>
            </a:r>
            <a:endParaRPr lang="en-US" sz="2400" dirty="0"/>
          </a:p>
        </p:txBody>
      </p:sp>
      <p:sp>
        <p:nvSpPr>
          <p:cNvPr id="6" name="Text Placeholder 5"/>
          <p:cNvSpPr>
            <a:spLocks noGrp="1"/>
          </p:cNvSpPr>
          <p:nvPr>
            <p:ph type="body" sz="half" idx="2"/>
          </p:nvPr>
        </p:nvSpPr>
        <p:spPr>
          <a:xfrm>
            <a:off x="6765799" y="264795"/>
            <a:ext cx="1524000" cy="6021725"/>
          </a:xfrm>
        </p:spPr>
        <p:txBody>
          <a:bodyPr>
            <a:normAutofit fontScale="77500" lnSpcReduction="20000"/>
          </a:bodyPr>
          <a:lstStyle/>
          <a:p>
            <a:endParaRPr lang="en-US" dirty="0" smtClean="0"/>
          </a:p>
          <a:p>
            <a:endParaRPr lang="en-US" dirty="0" smtClean="0"/>
          </a:p>
          <a:p>
            <a:r>
              <a:rPr lang="en-US" sz="2300" i="1" dirty="0" smtClean="0"/>
              <a:t>In democratic Canada, my role in society must be determined in part by </a:t>
            </a:r>
            <a:r>
              <a:rPr lang="en-US" sz="2300" b="1" i="1" dirty="0" smtClean="0"/>
              <a:t>what kind of citizen you choose to become.</a:t>
            </a:r>
          </a:p>
          <a:p>
            <a:endParaRPr lang="en-US" sz="2300" i="1" dirty="0" smtClean="0"/>
          </a:p>
          <a:p>
            <a:r>
              <a:rPr lang="en-US" sz="2300" i="1" dirty="0" smtClean="0"/>
              <a:t>Your actions and beliefs shape your purpose, and they have an effect on society and the people around you.  </a:t>
            </a:r>
            <a:endParaRPr lang="en-US" sz="2300" i="1" dirty="0"/>
          </a:p>
        </p:txBody>
      </p:sp>
      <p:pic>
        <p:nvPicPr>
          <p:cNvPr id="7172" name="Picture 4" descr="http://www.fanousimmigration.com/pasport1.gif"/>
          <p:cNvPicPr>
            <a:picLocks noChangeAspect="1" noChangeArrowheads="1"/>
          </p:cNvPicPr>
          <p:nvPr/>
        </p:nvPicPr>
        <p:blipFill>
          <a:blip r:embed="rId2" cstate="print"/>
          <a:srcRect/>
          <a:stretch>
            <a:fillRect/>
          </a:stretch>
        </p:blipFill>
        <p:spPr bwMode="auto">
          <a:xfrm>
            <a:off x="214282" y="2500306"/>
            <a:ext cx="2928958" cy="3550748"/>
          </a:xfrm>
          <a:prstGeom prst="rect">
            <a:avLst/>
          </a:prstGeom>
          <a:noFill/>
        </p:spPr>
      </p:pic>
      <p:pic>
        <p:nvPicPr>
          <p:cNvPr id="7174" name="Picture 6" descr="http://2.bp.blogspot.com/_6Bf3V-RKSMI/SjPiLjY-UTI/AAAAAAAAOIA/_FVU0ENAZmE/S1600-R/Canadian+Democracy.jpg"/>
          <p:cNvPicPr>
            <a:picLocks noChangeAspect="1" noChangeArrowheads="1"/>
          </p:cNvPicPr>
          <p:nvPr/>
        </p:nvPicPr>
        <p:blipFill>
          <a:blip r:embed="rId3" cstate="print"/>
          <a:srcRect/>
          <a:stretch>
            <a:fillRect/>
          </a:stretch>
        </p:blipFill>
        <p:spPr bwMode="auto">
          <a:xfrm>
            <a:off x="642910" y="285728"/>
            <a:ext cx="2514600" cy="1866900"/>
          </a:xfrm>
          <a:prstGeom prst="rect">
            <a:avLst/>
          </a:prstGeom>
          <a:noFill/>
        </p:spPr>
      </p:pic>
      <p:pic>
        <p:nvPicPr>
          <p:cNvPr id="7176" name="Picture 8" descr="http://blog.leetsoft.com/assets/2008/5/5/beaver_72.jpg"/>
          <p:cNvPicPr>
            <a:picLocks noChangeAspect="1" noChangeArrowheads="1"/>
          </p:cNvPicPr>
          <p:nvPr/>
        </p:nvPicPr>
        <p:blipFill>
          <a:blip r:embed="rId4" cstate="print"/>
          <a:srcRect/>
          <a:stretch>
            <a:fillRect/>
          </a:stretch>
        </p:blipFill>
        <p:spPr bwMode="auto">
          <a:xfrm>
            <a:off x="3143240" y="571480"/>
            <a:ext cx="3000396" cy="4643470"/>
          </a:xfrm>
          <a:prstGeom prst="rect">
            <a:avLst/>
          </a:prstGeom>
          <a:noFill/>
        </p:spPr>
      </p:pic>
      <p:pic>
        <p:nvPicPr>
          <p:cNvPr id="7178" name="Picture 10" descr="http://blog.leetsoft.com/assets/2008/5/5/beaver_72.jpg"/>
          <p:cNvPicPr>
            <a:picLocks noGrp="1" noChangeAspect="1" noChangeArrowheads="1"/>
          </p:cNvPicPr>
          <p:nvPr>
            <p:ph type="pic" idx="1"/>
          </p:nvPr>
        </p:nvPicPr>
        <p:blipFill>
          <a:blip r:embed="rId4" cstate="print"/>
          <a:srcRect l="7538" r="7538"/>
          <a:stretch>
            <a:fillRect/>
          </a:stretch>
        </p:blipFill>
        <p:spPr bwMode="auto">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t>philosophers profoundly impacting and shaping western ideologies….</a:t>
            </a:r>
            <a:endParaRPr lang="en-US" sz="3200" b="1" dirty="0"/>
          </a:p>
        </p:txBody>
      </p:sp>
      <p:sp>
        <p:nvSpPr>
          <p:cNvPr id="9" name="Content Placeholder 8"/>
          <p:cNvSpPr>
            <a:spLocks noGrp="1"/>
          </p:cNvSpPr>
          <p:nvPr>
            <p:ph sz="quarter" idx="1"/>
          </p:nvPr>
        </p:nvSpPr>
        <p:spPr>
          <a:xfrm>
            <a:off x="457200" y="1857364"/>
            <a:ext cx="7467600" cy="4616588"/>
          </a:xfrm>
        </p:spPr>
        <p:txBody>
          <a:bodyPr/>
          <a:lstStyle/>
          <a:p>
            <a:pPr>
              <a:buNone/>
            </a:pPr>
            <a:endParaRPr lang="en-US" dirty="0"/>
          </a:p>
        </p:txBody>
      </p:sp>
      <p:pic>
        <p:nvPicPr>
          <p:cNvPr id="6146" name="Picture 2" descr="http://www.americassurvivalguide.com/images/thomas-hobbes.jpg"/>
          <p:cNvPicPr>
            <a:picLocks noChangeAspect="1" noChangeArrowheads="1"/>
          </p:cNvPicPr>
          <p:nvPr/>
        </p:nvPicPr>
        <p:blipFill>
          <a:blip r:embed="rId2" cstate="print"/>
          <a:srcRect/>
          <a:stretch>
            <a:fillRect/>
          </a:stretch>
        </p:blipFill>
        <p:spPr bwMode="auto">
          <a:xfrm>
            <a:off x="500034" y="1857364"/>
            <a:ext cx="2457450" cy="2676525"/>
          </a:xfrm>
          <a:prstGeom prst="rect">
            <a:avLst/>
          </a:prstGeom>
          <a:noFill/>
        </p:spPr>
      </p:pic>
      <p:pic>
        <p:nvPicPr>
          <p:cNvPr id="6150" name="Picture 6" descr="http://www.greatbooksandfilm.com/images/rousseau.jpg"/>
          <p:cNvPicPr>
            <a:picLocks noChangeAspect="1" noChangeArrowheads="1"/>
          </p:cNvPicPr>
          <p:nvPr/>
        </p:nvPicPr>
        <p:blipFill>
          <a:blip r:embed="rId3" cstate="print"/>
          <a:srcRect/>
          <a:stretch>
            <a:fillRect/>
          </a:stretch>
        </p:blipFill>
        <p:spPr bwMode="auto">
          <a:xfrm>
            <a:off x="5857884" y="3714752"/>
            <a:ext cx="2078558" cy="2643206"/>
          </a:xfrm>
          <a:prstGeom prst="rect">
            <a:avLst/>
          </a:prstGeom>
          <a:noFill/>
        </p:spPr>
      </p:pic>
      <p:pic>
        <p:nvPicPr>
          <p:cNvPr id="6152" name="Picture 8" descr="http://standupforamerica.files.wordpress.com/2009/05/john-locke.jpg"/>
          <p:cNvPicPr>
            <a:picLocks noChangeAspect="1" noChangeArrowheads="1"/>
          </p:cNvPicPr>
          <p:nvPr/>
        </p:nvPicPr>
        <p:blipFill>
          <a:blip r:embed="rId4" cstate="print"/>
          <a:srcRect/>
          <a:stretch>
            <a:fillRect/>
          </a:stretch>
        </p:blipFill>
        <p:spPr bwMode="auto">
          <a:xfrm>
            <a:off x="3143240" y="2928934"/>
            <a:ext cx="2457450" cy="2676525"/>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Thomas Hobbes </a:t>
            </a:r>
            <a:r>
              <a:rPr lang="en-US" sz="2400" dirty="0" smtClean="0"/>
              <a:t>(1588-1679)</a:t>
            </a:r>
            <a:endParaRPr lang="en-US" sz="2400" dirty="0"/>
          </a:p>
        </p:txBody>
      </p:sp>
      <p:graphicFrame>
        <p:nvGraphicFramePr>
          <p:cNvPr id="4" name="Content Placeholder 3"/>
          <p:cNvGraphicFramePr>
            <a:graphicFrameLocks noGrp="1"/>
          </p:cNvGraphicFramePr>
          <p:nvPr>
            <p:ph sz="quarter" idx="1"/>
          </p:nvPr>
        </p:nvGraphicFramePr>
        <p:xfrm>
          <a:off x="457200" y="1428737"/>
          <a:ext cx="7467600" cy="504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www.americassurvivalguide.com/images/thomas-hobbes.jpg"/>
          <p:cNvPicPr>
            <a:picLocks noChangeAspect="1" noChangeArrowheads="1"/>
          </p:cNvPicPr>
          <p:nvPr/>
        </p:nvPicPr>
        <p:blipFill>
          <a:blip r:embed="rId7" cstate="print"/>
          <a:srcRect/>
          <a:stretch>
            <a:fillRect/>
          </a:stretch>
        </p:blipFill>
        <p:spPr bwMode="auto">
          <a:xfrm>
            <a:off x="6643702" y="1285860"/>
            <a:ext cx="1857388" cy="2022969"/>
          </a:xfrm>
          <a:prstGeom prst="rect">
            <a:avLst/>
          </a:prstGeo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smtClean="0"/>
              <a:t>John Locke </a:t>
            </a:r>
            <a:r>
              <a:rPr lang="en-US" b="1" dirty="0" smtClean="0"/>
              <a:t>(1632-1704)</a:t>
            </a:r>
            <a:endParaRPr lang="en-US" b="1" dirty="0"/>
          </a:p>
        </p:txBody>
      </p:sp>
      <p:graphicFrame>
        <p:nvGraphicFramePr>
          <p:cNvPr id="7" name="Content Placeholder 6"/>
          <p:cNvGraphicFramePr>
            <a:graphicFrameLocks noGrp="1"/>
          </p:cNvGraphicFramePr>
          <p:nvPr>
            <p:ph sz="quarter" idx="1"/>
          </p:nvPr>
        </p:nvGraphicFramePr>
        <p:xfrm>
          <a:off x="457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tandupforamerica.files.wordpress.com/2009/05/john-locke.jpg"/>
          <p:cNvPicPr>
            <a:picLocks noChangeAspect="1" noChangeArrowheads="1"/>
          </p:cNvPicPr>
          <p:nvPr/>
        </p:nvPicPr>
        <p:blipFill>
          <a:blip r:embed="rId7" cstate="print"/>
          <a:srcRect/>
          <a:stretch>
            <a:fillRect/>
          </a:stretch>
        </p:blipFill>
        <p:spPr bwMode="auto">
          <a:xfrm>
            <a:off x="6715140" y="357166"/>
            <a:ext cx="1967701" cy="2143116"/>
          </a:xfrm>
          <a:prstGeom prst="rect">
            <a:avLst/>
          </a:prstGeom>
          <a:noFill/>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
            </a:r>
            <a:br>
              <a:rPr lang="en-US" sz="5300" b="1" dirty="0" smtClean="0"/>
            </a:br>
            <a:r>
              <a:rPr lang="en-US" sz="4400" b="1" dirty="0" smtClean="0"/>
              <a:t>Jean-Jacques Rousseau </a:t>
            </a:r>
            <a:r>
              <a:rPr lang="en-US" sz="4800" dirty="0" smtClean="0"/>
              <a:t/>
            </a:r>
            <a:br>
              <a:rPr lang="en-US" sz="4800" dirty="0" smtClean="0"/>
            </a:br>
            <a:r>
              <a:rPr lang="en-US" sz="2700" dirty="0" smtClean="0"/>
              <a:t>(1712-1778)</a:t>
            </a:r>
            <a:endParaRPr lang="en-US" sz="2700" dirty="0"/>
          </a:p>
        </p:txBody>
      </p:sp>
      <p:sp>
        <p:nvSpPr>
          <p:cNvPr id="3" name="Content Placeholder 2"/>
          <p:cNvSpPr>
            <a:spLocks noGrp="1"/>
          </p:cNvSpPr>
          <p:nvPr>
            <p:ph sz="quarter" idx="1"/>
          </p:nvPr>
        </p:nvSpPr>
        <p:spPr/>
        <p:txBody>
          <a:bodyPr/>
          <a:lstStyle/>
          <a:p>
            <a:endParaRPr lang="en-US" dirty="0"/>
          </a:p>
        </p:txBody>
      </p:sp>
      <p:graphicFrame>
        <p:nvGraphicFramePr>
          <p:cNvPr id="4" name="Content Placeholder 6"/>
          <p:cNvGraphicFramePr>
            <a:graphicFrameLocks/>
          </p:cNvGraphicFramePr>
          <p:nvPr/>
        </p:nvGraphicFramePr>
        <p:xfrm>
          <a:off x="285720" y="1214423"/>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greatbooksandfilm.com/images/rousseau.jpg"/>
          <p:cNvPicPr>
            <a:picLocks noChangeAspect="1" noChangeArrowheads="1"/>
          </p:cNvPicPr>
          <p:nvPr/>
        </p:nvPicPr>
        <p:blipFill>
          <a:blip r:embed="rId7" cstate="print"/>
          <a:srcRect/>
          <a:stretch>
            <a:fillRect/>
          </a:stretch>
        </p:blipFill>
        <p:spPr bwMode="auto">
          <a:xfrm>
            <a:off x="7215206" y="214290"/>
            <a:ext cx="1357322" cy="1500198"/>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Hobbes, Locke, Rousseau…	</a:t>
            </a:r>
            <a:endParaRPr lang="en-US" dirty="0"/>
          </a:p>
        </p:txBody>
      </p:sp>
      <p:sp>
        <p:nvSpPr>
          <p:cNvPr id="3" name="Content Placeholder 2"/>
          <p:cNvSpPr>
            <a:spLocks noGrp="1"/>
          </p:cNvSpPr>
          <p:nvPr>
            <p:ph sz="quarter" idx="1"/>
          </p:nvPr>
        </p:nvSpPr>
        <p:spPr/>
        <p:txBody>
          <a:bodyPr/>
          <a:lstStyle/>
          <a:p>
            <a:r>
              <a:rPr lang="en-US" dirty="0" smtClean="0"/>
              <a:t>Task:</a:t>
            </a:r>
          </a:p>
          <a:p>
            <a:pPr>
              <a:buNone/>
            </a:pPr>
            <a:r>
              <a:rPr lang="en-US" dirty="0" smtClean="0"/>
              <a:t>	Choose which philosopher you agree with the most and give evidence to support your position. Write a brief statement of your opinion.</a:t>
            </a:r>
          </a:p>
          <a:p>
            <a:pPr>
              <a:buNone/>
            </a:pPr>
            <a:endParaRPr lang="en-US" dirty="0" smtClean="0"/>
          </a:p>
          <a:p>
            <a:pPr>
              <a:buNone/>
            </a:pPr>
            <a:r>
              <a:rPr lang="en-US" dirty="0" smtClean="0"/>
              <a:t>	Choose which philosopher you agree with the least and give evidence to support your position. Write a brief statement of your opinion.</a:t>
            </a:r>
          </a:p>
          <a:p>
            <a:pPr>
              <a:buNone/>
            </a:pPr>
            <a:endParaRPr lang="en-US" dirty="0" smtClean="0"/>
          </a:p>
          <a:p>
            <a:pPr>
              <a:buNone/>
            </a:pPr>
            <a:r>
              <a:rPr lang="en-US" smtClean="0"/>
              <a:t>	Be </a:t>
            </a:r>
            <a:r>
              <a:rPr lang="en-US" dirty="0" smtClean="0"/>
              <a:t>prepared to discuss your reasons in </a:t>
            </a:r>
            <a:r>
              <a:rPr lang="en-US" smtClean="0"/>
              <a:t>small groups.</a:t>
            </a:r>
            <a:endParaRPr lang="en-US"/>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Moving Forward…</a:t>
            </a:r>
            <a:endParaRPr lang="en-US" sz="4800" b="1" dirty="0"/>
          </a:p>
        </p:txBody>
      </p:sp>
      <p:sp>
        <p:nvSpPr>
          <p:cNvPr id="3" name="Content Placeholder 2"/>
          <p:cNvSpPr>
            <a:spLocks noGrp="1"/>
          </p:cNvSpPr>
          <p:nvPr>
            <p:ph sz="quarter" idx="1"/>
          </p:nvPr>
        </p:nvSpPr>
        <p:spPr/>
        <p:txBody>
          <a:bodyPr>
            <a:normAutofit/>
          </a:bodyPr>
          <a:lstStyle/>
          <a:p>
            <a:r>
              <a:rPr lang="en-US" b="1" dirty="0" smtClean="0"/>
              <a:t>In Canada, choice is embedded in our lives.</a:t>
            </a:r>
          </a:p>
          <a:p>
            <a:endParaRPr lang="en-US" dirty="0" smtClean="0"/>
          </a:p>
          <a:p>
            <a:pPr>
              <a:buNone/>
            </a:pPr>
            <a:endParaRPr lang="en-CA" dirty="0" smtClean="0"/>
          </a:p>
          <a:p>
            <a:pPr>
              <a:buNone/>
            </a:pPr>
            <a:endParaRPr lang="en-CA" dirty="0" smtClean="0"/>
          </a:p>
          <a:p>
            <a:pPr>
              <a:buNone/>
            </a:pPr>
            <a:endParaRPr lang="en-CA" dirty="0" smtClean="0"/>
          </a:p>
          <a:p>
            <a:pPr>
              <a:buNone/>
            </a:pPr>
            <a:endParaRPr lang="en-US" dirty="0" smtClean="0"/>
          </a:p>
        </p:txBody>
      </p:sp>
      <p:pic>
        <p:nvPicPr>
          <p:cNvPr id="2050" name="Picture 2" descr="http://www.markstivers.com/cartoons/Stivers%208-19-02%20Democracy%20is%20about%20choice.gif"/>
          <p:cNvPicPr>
            <a:picLocks noChangeAspect="1" noChangeArrowheads="1"/>
          </p:cNvPicPr>
          <p:nvPr/>
        </p:nvPicPr>
        <p:blipFill>
          <a:blip r:embed="rId2" cstate="print"/>
          <a:srcRect/>
          <a:stretch>
            <a:fillRect/>
          </a:stretch>
        </p:blipFill>
        <p:spPr bwMode="auto">
          <a:xfrm>
            <a:off x="2000232" y="2500306"/>
            <a:ext cx="4714908" cy="3500462"/>
          </a:xfrm>
          <a:prstGeom prst="rect">
            <a:avLst/>
          </a:prstGeom>
          <a:noFill/>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r="-100000" b="-100000"/>
        </a:gradFill>
        <a:effectLst/>
      </p:bgPr>
    </p:bg>
    <p:spTree>
      <p:nvGrpSpPr>
        <p:cNvPr id="1" name=""/>
        <p:cNvGrpSpPr/>
        <p:nvPr/>
      </p:nvGrpSpPr>
      <p:grpSpPr>
        <a:xfrm>
          <a:off x="0" y="0"/>
          <a:ext cx="0" cy="0"/>
          <a:chOff x="0" y="0"/>
          <a:chExt cx="0" cy="0"/>
        </a:xfrm>
      </p:grpSpPr>
      <p:sp>
        <p:nvSpPr>
          <p:cNvPr id="4" name="Rectangle 3"/>
          <p:cNvSpPr/>
          <p:nvPr/>
        </p:nvSpPr>
        <p:spPr>
          <a:xfrm>
            <a:off x="1214414" y="500042"/>
            <a:ext cx="6000792" cy="5386090"/>
          </a:xfrm>
          <a:prstGeom prst="rect">
            <a:avLst/>
          </a:prstGeom>
        </p:spPr>
        <p:txBody>
          <a:bodyPr wrap="square">
            <a:spAutoFit/>
          </a:bodyPr>
          <a:lstStyle/>
          <a:p>
            <a:pPr algn="ctr"/>
            <a:r>
              <a:rPr lang="en-US" sz="4000" b="1" dirty="0" smtClean="0"/>
              <a:t>To what extent should we embrace an ideology? </a:t>
            </a:r>
          </a:p>
          <a:p>
            <a:endParaRPr lang="en-US" sz="3200" b="1" dirty="0" smtClean="0"/>
          </a:p>
          <a:p>
            <a:r>
              <a:rPr lang="en-US" sz="3200" dirty="0" smtClean="0"/>
              <a:t>Is designed to make you think about the </a:t>
            </a:r>
            <a:r>
              <a:rPr lang="en-US" sz="3200" b="1" dirty="0" smtClean="0"/>
              <a:t>choices</a:t>
            </a:r>
            <a:r>
              <a:rPr lang="en-US" sz="3200" dirty="0" smtClean="0"/>
              <a:t> that lie ahead of you and how you will </a:t>
            </a:r>
            <a:r>
              <a:rPr lang="en-US" sz="3200" b="1" dirty="0" smtClean="0"/>
              <a:t>confront the issues </a:t>
            </a:r>
            <a:r>
              <a:rPr lang="en-US" sz="3200" dirty="0" smtClean="0"/>
              <a:t>that face your </a:t>
            </a:r>
            <a:r>
              <a:rPr lang="en-US" sz="3200" b="1" dirty="0" smtClean="0"/>
              <a:t>community, country </a:t>
            </a:r>
            <a:r>
              <a:rPr lang="en-US" sz="3200" dirty="0" smtClean="0"/>
              <a:t>and </a:t>
            </a:r>
            <a:r>
              <a:rPr lang="en-US" sz="3200" b="1" dirty="0" smtClean="0"/>
              <a:t>humanity.</a:t>
            </a:r>
            <a:endParaRPr lang="en-US" sz="3200" b="1"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b="1" dirty="0" smtClean="0"/>
              <a:t>Identity and Ideology</a:t>
            </a:r>
            <a:endParaRPr lang="en-US" sz="4400" b="1" dirty="0"/>
          </a:p>
        </p:txBody>
      </p:sp>
      <p:sp>
        <p:nvSpPr>
          <p:cNvPr id="3" name="Content Placeholder 2"/>
          <p:cNvSpPr>
            <a:spLocks noGrp="1"/>
          </p:cNvSpPr>
          <p:nvPr>
            <p:ph sz="quarter" idx="1"/>
          </p:nvPr>
        </p:nvSpPr>
        <p:spPr/>
        <p:txBody>
          <a:bodyPr/>
          <a:lstStyle/>
          <a:p>
            <a:r>
              <a:rPr lang="en-CA" sz="3200" dirty="0" smtClean="0"/>
              <a:t>Personal </a:t>
            </a:r>
            <a:r>
              <a:rPr lang="en-CA" sz="3200" b="1" dirty="0" smtClean="0"/>
              <a:t>identity</a:t>
            </a:r>
            <a:r>
              <a:rPr lang="en-CA" sz="3200" dirty="0" smtClean="0"/>
              <a:t> is both the </a:t>
            </a:r>
          </a:p>
          <a:p>
            <a:pPr>
              <a:buNone/>
            </a:pPr>
            <a:r>
              <a:rPr lang="en-CA" sz="3200" dirty="0" smtClean="0"/>
              <a:t> face we present to the world </a:t>
            </a:r>
          </a:p>
          <a:p>
            <a:pPr>
              <a:buNone/>
            </a:pPr>
            <a:r>
              <a:rPr lang="en-CA" sz="3200" dirty="0" smtClean="0"/>
              <a:t> and also the filter through </a:t>
            </a:r>
          </a:p>
          <a:p>
            <a:pPr>
              <a:buNone/>
            </a:pPr>
            <a:r>
              <a:rPr lang="en-CA" sz="3200" dirty="0" smtClean="0"/>
              <a:t> which we see the world. </a:t>
            </a:r>
          </a:p>
          <a:p>
            <a:endParaRPr lang="en-CA" dirty="0" smtClean="0"/>
          </a:p>
          <a:p>
            <a:r>
              <a:rPr lang="en-CA" sz="3200" dirty="0" smtClean="0"/>
              <a:t>Our identity is closely related to how we see the world and our </a:t>
            </a:r>
            <a:r>
              <a:rPr lang="en-CA" sz="3200" b="1" dirty="0" smtClean="0"/>
              <a:t>beliefs and values </a:t>
            </a:r>
            <a:r>
              <a:rPr lang="en-CA" sz="3200" dirty="0" smtClean="0"/>
              <a:t>about the world around us – our </a:t>
            </a:r>
            <a:r>
              <a:rPr lang="en-CA" sz="3200" b="1" dirty="0" smtClean="0"/>
              <a:t>Ideology</a:t>
            </a:r>
            <a:r>
              <a:rPr lang="en-CA" sz="3200" dirty="0" smtClean="0"/>
              <a:t>.</a:t>
            </a:r>
            <a:endParaRPr lang="en-US" sz="3200" dirty="0"/>
          </a:p>
        </p:txBody>
      </p:sp>
      <p:pic>
        <p:nvPicPr>
          <p:cNvPr id="1026" name="Picture 2" descr="http://3.bp.blogspot.com/_ncJfGrJ7a2I/RkvW8TUYV6I/AAAAAAAAAEQ/CmV4TZQJe2A/s400/hourglass.jpg"/>
          <p:cNvPicPr>
            <a:picLocks noChangeAspect="1" noChangeArrowheads="1"/>
          </p:cNvPicPr>
          <p:nvPr/>
        </p:nvPicPr>
        <p:blipFill>
          <a:blip r:embed="rId2" cstate="print"/>
          <a:srcRect/>
          <a:stretch>
            <a:fillRect/>
          </a:stretch>
        </p:blipFill>
        <p:spPr bwMode="auto">
          <a:xfrm>
            <a:off x="6429388" y="1643050"/>
            <a:ext cx="2071702" cy="2643206"/>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b="1" dirty="0" smtClean="0"/>
              <a:t>Ideologies</a:t>
            </a:r>
            <a:endParaRPr lang="en-US" sz="4400" b="1" dirty="0"/>
          </a:p>
        </p:txBody>
      </p:sp>
      <p:sp>
        <p:nvSpPr>
          <p:cNvPr id="16" name="Content Placeholder 15"/>
          <p:cNvSpPr>
            <a:spLocks noGrp="1"/>
          </p:cNvSpPr>
          <p:nvPr>
            <p:ph sz="quarter" idx="1"/>
          </p:nvPr>
        </p:nvSpPr>
        <p:spPr/>
        <p:txBody>
          <a:bodyPr/>
          <a:lstStyle/>
          <a:p>
            <a:r>
              <a:rPr lang="en-US" b="1" dirty="0" smtClean="0"/>
              <a:t>Society that arrives at an understanding of how the world is and how the world ought to be is their ideology.</a:t>
            </a:r>
          </a:p>
        </p:txBody>
      </p:sp>
      <p:pic>
        <p:nvPicPr>
          <p:cNvPr id="26626" name="Picture 2" descr="http://library.thinkquest.org/07aug/00540/images/Feminism.jpg"/>
          <p:cNvPicPr>
            <a:picLocks noChangeAspect="1" noChangeArrowheads="1"/>
          </p:cNvPicPr>
          <p:nvPr/>
        </p:nvPicPr>
        <p:blipFill>
          <a:blip r:embed="rId2" cstate="print"/>
          <a:srcRect/>
          <a:stretch>
            <a:fillRect/>
          </a:stretch>
        </p:blipFill>
        <p:spPr bwMode="auto">
          <a:xfrm>
            <a:off x="1428728" y="2857497"/>
            <a:ext cx="2714644" cy="3448331"/>
          </a:xfrm>
          <a:prstGeom prst="rect">
            <a:avLst/>
          </a:prstGeom>
          <a:noFill/>
          <a:ln>
            <a:solidFill>
              <a:schemeClr val="tx1">
                <a:lumMod val="95000"/>
                <a:lumOff val="5000"/>
              </a:schemeClr>
            </a:solidFill>
          </a:ln>
        </p:spPr>
      </p:pic>
      <p:pic>
        <p:nvPicPr>
          <p:cNvPr id="26630" name="Picture 6" descr="http://63.134.213.17/_media/imgs/articles/a55_longlive.jpg"/>
          <p:cNvPicPr>
            <a:picLocks noChangeAspect="1" noChangeArrowheads="1"/>
          </p:cNvPicPr>
          <p:nvPr/>
        </p:nvPicPr>
        <p:blipFill>
          <a:blip r:embed="rId3" cstate="print"/>
          <a:srcRect/>
          <a:stretch>
            <a:fillRect/>
          </a:stretch>
        </p:blipFill>
        <p:spPr bwMode="auto">
          <a:xfrm>
            <a:off x="4562146" y="2857496"/>
            <a:ext cx="2956056" cy="3429024"/>
          </a:xfrm>
          <a:prstGeom prst="rect">
            <a:avLst/>
          </a:prstGeom>
          <a:noFill/>
          <a:ln>
            <a:solidFill>
              <a:schemeClr val="tx1">
                <a:lumMod val="95000"/>
                <a:lumOff val="5000"/>
              </a:schemeClr>
            </a:solid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43931" cy="1725602"/>
          </a:xfrm>
        </p:spPr>
        <p:txBody>
          <a:bodyPr>
            <a:normAutofit fontScale="90000"/>
          </a:bodyPr>
          <a:lstStyle/>
          <a:p>
            <a:r>
              <a:rPr lang="en-US" b="1" dirty="0" smtClean="0"/>
              <a:t/>
            </a:r>
            <a:br>
              <a:rPr lang="en-US" b="1" dirty="0" smtClean="0"/>
            </a:br>
            <a:r>
              <a:rPr lang="en-US" b="1" dirty="0" smtClean="0"/>
              <a:t/>
            </a:r>
            <a:br>
              <a:rPr lang="en-US" b="1" dirty="0" smtClean="0"/>
            </a:br>
            <a:r>
              <a:rPr lang="en-US" sz="4900" b="1" dirty="0" smtClean="0"/>
              <a:t>Ideologies grow out of 3 fundamental questions</a:t>
            </a:r>
            <a:r>
              <a:rPr lang="en-US" b="1" dirty="0" smtClean="0"/>
              <a:t/>
            </a:r>
            <a:br>
              <a:rPr lang="en-US" b="1" dirty="0" smtClean="0"/>
            </a:br>
            <a:endParaRPr lang="en-US" b="1" dirty="0"/>
          </a:p>
        </p:txBody>
      </p:sp>
      <p:sp>
        <p:nvSpPr>
          <p:cNvPr id="3" name="Content Placeholder 2"/>
          <p:cNvSpPr>
            <a:spLocks noGrp="1"/>
          </p:cNvSpPr>
          <p:nvPr>
            <p:ph sz="quarter" idx="1"/>
          </p:nvPr>
        </p:nvSpPr>
        <p:spPr/>
        <p:txBody>
          <a:bodyPr/>
          <a:lstStyle/>
          <a:p>
            <a:pPr lvl="1">
              <a:buNone/>
            </a:pPr>
            <a:endParaRPr lang="en-US" dirty="0" smtClean="0"/>
          </a:p>
          <a:p>
            <a:pPr lvl="1"/>
            <a:r>
              <a:rPr lang="en-US" sz="3200" b="1" dirty="0" smtClean="0"/>
              <a:t>What are humans like, and why do they act as they do?</a:t>
            </a:r>
          </a:p>
          <a:p>
            <a:pPr lvl="1"/>
            <a:endParaRPr lang="en-US" sz="3200" b="1" dirty="0" smtClean="0"/>
          </a:p>
          <a:p>
            <a:pPr lvl="1"/>
            <a:r>
              <a:rPr lang="en-US" sz="3200" b="1" dirty="0" smtClean="0"/>
              <a:t>What is the nature of society?</a:t>
            </a:r>
          </a:p>
          <a:p>
            <a:pPr lvl="1"/>
            <a:endParaRPr lang="en-US" sz="3200" b="1" dirty="0" smtClean="0"/>
          </a:p>
          <a:p>
            <a:pPr lvl="1"/>
            <a:r>
              <a:rPr lang="en-US" sz="3200" b="1" dirty="0" smtClean="0"/>
              <a:t>What is the role of the individual in society?</a:t>
            </a:r>
          </a:p>
          <a:p>
            <a:endParaRPr lang="en-US" sz="3200" b="1"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Ideologies …</a:t>
            </a:r>
            <a:endParaRPr lang="en-US" sz="4400" b="1" dirty="0"/>
          </a:p>
        </p:txBody>
      </p:sp>
      <p:sp>
        <p:nvSpPr>
          <p:cNvPr id="3" name="Content Placeholder 2"/>
          <p:cNvSpPr>
            <a:spLocks noGrp="1"/>
          </p:cNvSpPr>
          <p:nvPr>
            <p:ph sz="quarter" idx="1"/>
          </p:nvPr>
        </p:nvSpPr>
        <p:spPr>
          <a:xfrm>
            <a:off x="457200" y="1643050"/>
            <a:ext cx="7467600" cy="4830902"/>
          </a:xfrm>
        </p:spPr>
        <p:txBody>
          <a:bodyPr>
            <a:normAutofit fontScale="92500" lnSpcReduction="10000"/>
          </a:bodyPr>
          <a:lstStyle/>
          <a:p>
            <a:r>
              <a:rPr lang="en-US" sz="3200" b="1" dirty="0" smtClean="0"/>
              <a:t>There is no right</a:t>
            </a:r>
          </a:p>
          <a:p>
            <a:pPr>
              <a:buNone/>
            </a:pPr>
            <a:r>
              <a:rPr lang="en-US" sz="3200" b="1" dirty="0" smtClean="0"/>
              <a:t>  answer to these </a:t>
            </a:r>
          </a:p>
          <a:p>
            <a:pPr>
              <a:buNone/>
            </a:pPr>
            <a:r>
              <a:rPr lang="en-US" sz="3200" b="1" dirty="0" smtClean="0"/>
              <a:t>  questions.</a:t>
            </a:r>
          </a:p>
          <a:p>
            <a:endParaRPr lang="en-US" sz="3200" b="1" dirty="0" smtClean="0"/>
          </a:p>
          <a:p>
            <a:r>
              <a:rPr lang="en-US" sz="3200" b="1" dirty="0" smtClean="0"/>
              <a:t>Your task is to think carefully which ideology best allows you to understand the world.</a:t>
            </a:r>
          </a:p>
          <a:p>
            <a:endParaRPr lang="en-US" sz="3200" b="1" dirty="0" smtClean="0"/>
          </a:p>
          <a:p>
            <a:r>
              <a:rPr lang="en-US" sz="3200" b="1" dirty="0" smtClean="0"/>
              <a:t>Considering the past, and today allows you insight.</a:t>
            </a:r>
          </a:p>
          <a:p>
            <a:endParaRPr lang="en-US" dirty="0" smtClean="0"/>
          </a:p>
        </p:txBody>
      </p:sp>
      <p:pic>
        <p:nvPicPr>
          <p:cNvPr id="24578" name="Picture 2" descr="http://thesituationist.files.wordpress.com/2007/11/ideolgoy-tee-shirt.jpg"/>
          <p:cNvPicPr>
            <a:picLocks noChangeAspect="1" noChangeArrowheads="1"/>
          </p:cNvPicPr>
          <p:nvPr/>
        </p:nvPicPr>
        <p:blipFill>
          <a:blip r:embed="rId2" cstate="print"/>
          <a:srcRect/>
          <a:stretch>
            <a:fillRect/>
          </a:stretch>
        </p:blipFill>
        <p:spPr bwMode="auto">
          <a:xfrm>
            <a:off x="5143504" y="142852"/>
            <a:ext cx="3238500" cy="3143250"/>
          </a:xfrm>
          <a:prstGeom prst="rect">
            <a:avLst/>
          </a:prstGeom>
          <a:noFill/>
          <a:ln w="12700">
            <a:solidFill>
              <a:schemeClr val="tx1"/>
            </a:solidFill>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39999">
              <a:srgbClr val="85C2FF"/>
            </a:gs>
            <a:gs pos="70000">
              <a:srgbClr val="C4D6EB"/>
            </a:gs>
            <a:gs pos="100000">
              <a:srgbClr val="FFEBFA"/>
            </a:gs>
          </a:gsLst>
          <a:lin ang="6600000" scaled="0"/>
        </a:gradFill>
        <a:effectLst/>
      </p:bgPr>
    </p:bg>
    <p:spTree>
      <p:nvGrpSpPr>
        <p:cNvPr id="1" name=""/>
        <p:cNvGrpSpPr/>
        <p:nvPr/>
      </p:nvGrpSpPr>
      <p:grpSpPr>
        <a:xfrm>
          <a:off x="0" y="0"/>
          <a:ext cx="0" cy="0"/>
          <a:chOff x="0" y="0"/>
          <a:chExt cx="0" cy="0"/>
        </a:xfrm>
      </p:grpSpPr>
      <p:sp>
        <p:nvSpPr>
          <p:cNvPr id="4" name="Rectangle 3"/>
          <p:cNvSpPr/>
          <p:nvPr/>
        </p:nvSpPr>
        <p:spPr>
          <a:xfrm>
            <a:off x="1357291" y="928671"/>
            <a:ext cx="6429420" cy="4524315"/>
          </a:xfrm>
          <a:prstGeom prst="rect">
            <a:avLst/>
          </a:prstGeom>
        </p:spPr>
        <p:txBody>
          <a:bodyPr wrap="square">
            <a:spAutoFit/>
          </a:bodyPr>
          <a:lstStyle/>
          <a:p>
            <a:r>
              <a:rPr lang="en-US" sz="3600" dirty="0" smtClean="0"/>
              <a:t>Individuals must reassess their relationship with society to consider </a:t>
            </a:r>
            <a:r>
              <a:rPr lang="en-US" sz="3600" b="1" dirty="0" smtClean="0"/>
              <a:t>what extent one should embrace an ideology as a way to guide personal decisions and actions as a citizen.  </a:t>
            </a:r>
            <a:endParaRPr lang="en-US" sz="3600" b="1"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7543800" cy="45719"/>
          </a:xfrm>
        </p:spPr>
        <p:txBody>
          <a:bodyPr>
            <a:normAutofit fontScale="90000"/>
          </a:bodyPr>
          <a:lstStyle/>
          <a:p>
            <a:endParaRPr lang="en-US" dirty="0"/>
          </a:p>
        </p:txBody>
      </p:sp>
      <p:sp>
        <p:nvSpPr>
          <p:cNvPr id="4" name="Content Placeholder 3"/>
          <p:cNvSpPr>
            <a:spLocks noGrp="1"/>
          </p:cNvSpPr>
          <p:nvPr>
            <p:ph sz="quarter" idx="2"/>
          </p:nvPr>
        </p:nvSpPr>
        <p:spPr/>
        <p:txBody>
          <a:bodyPr>
            <a:normAutofit/>
          </a:bodyPr>
          <a:lstStyle/>
          <a:p>
            <a:r>
              <a:rPr lang="en-US" sz="3200" b="1" dirty="0" smtClean="0"/>
              <a:t>Represents an individuals opinion based on their personal experiences.</a:t>
            </a:r>
            <a:endParaRPr lang="en-US" sz="3200" b="1" dirty="0"/>
          </a:p>
        </p:txBody>
      </p:sp>
      <p:sp>
        <p:nvSpPr>
          <p:cNvPr id="6" name="Content Placeholder 5"/>
          <p:cNvSpPr>
            <a:spLocks noGrp="1"/>
          </p:cNvSpPr>
          <p:nvPr>
            <p:ph sz="quarter" idx="4"/>
          </p:nvPr>
        </p:nvSpPr>
        <p:spPr/>
        <p:txBody>
          <a:bodyPr>
            <a:noAutofit/>
          </a:bodyPr>
          <a:lstStyle/>
          <a:p>
            <a:r>
              <a:rPr lang="en-US" sz="2800" b="1" dirty="0" smtClean="0"/>
              <a:t>Reflects the outlook of a particular group of people of the same age, culture, economics, faith, language or other shared qualities.</a:t>
            </a:r>
            <a:endParaRPr lang="en-US" sz="2800" b="1" dirty="0"/>
          </a:p>
        </p:txBody>
      </p:sp>
      <p:sp>
        <p:nvSpPr>
          <p:cNvPr id="3" name="Text Placeholder 2"/>
          <p:cNvSpPr>
            <a:spLocks noGrp="1"/>
          </p:cNvSpPr>
          <p:nvPr>
            <p:ph type="body" sz="quarter" idx="1"/>
          </p:nvPr>
        </p:nvSpPr>
        <p:spPr>
          <a:xfrm>
            <a:off x="457200" y="714357"/>
            <a:ext cx="3657600" cy="1143007"/>
          </a:xfrm>
        </p:spPr>
        <p:txBody>
          <a:bodyPr/>
          <a:lstStyle/>
          <a:p>
            <a:pPr algn="ctr"/>
            <a:endParaRPr lang="en-US" sz="2800" dirty="0" smtClean="0"/>
          </a:p>
          <a:p>
            <a:pPr algn="ctr"/>
            <a:r>
              <a:rPr lang="en-US" sz="2800" dirty="0" smtClean="0"/>
              <a:t>Point of View				</a:t>
            </a:r>
            <a:endParaRPr lang="en-US" sz="2800" dirty="0"/>
          </a:p>
        </p:txBody>
      </p:sp>
      <p:sp>
        <p:nvSpPr>
          <p:cNvPr id="5" name="Text Placeholder 4"/>
          <p:cNvSpPr>
            <a:spLocks noGrp="1"/>
          </p:cNvSpPr>
          <p:nvPr>
            <p:ph type="body" sz="quarter" idx="3"/>
          </p:nvPr>
        </p:nvSpPr>
        <p:spPr>
          <a:xfrm>
            <a:off x="4343400" y="714357"/>
            <a:ext cx="3657600" cy="1143007"/>
          </a:xfrm>
        </p:spPr>
        <p:txBody>
          <a:bodyPr/>
          <a:lstStyle/>
          <a:p>
            <a:pPr algn="ctr"/>
            <a:r>
              <a:rPr lang="en-US" sz="2800" dirty="0" smtClean="0"/>
              <a:t>Perspective</a:t>
            </a:r>
            <a:endParaRPr lang="en-US" sz="28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2800" dirty="0" smtClean="0"/>
              <a:t>Mission of Social Studies???</a:t>
            </a:r>
            <a:endParaRPr lang="en-US" sz="2800" dirty="0"/>
          </a:p>
        </p:txBody>
      </p:sp>
      <p:sp>
        <p:nvSpPr>
          <p:cNvPr id="9" name="Text Placeholder 8"/>
          <p:cNvSpPr>
            <a:spLocks noGrp="1"/>
          </p:cNvSpPr>
          <p:nvPr>
            <p:ph type="body" idx="2"/>
          </p:nvPr>
        </p:nvSpPr>
        <p:spPr>
          <a:xfrm>
            <a:off x="6715141" y="274321"/>
            <a:ext cx="2143140" cy="6226514"/>
          </a:xfrm>
        </p:spPr>
        <p:txBody>
          <a:bodyPr>
            <a:normAutofit/>
          </a:bodyPr>
          <a:lstStyle/>
          <a:p>
            <a:pPr algn="ctr"/>
            <a:endParaRPr lang="en-US" sz="3200" dirty="0" smtClean="0"/>
          </a:p>
          <a:p>
            <a:pPr algn="ctr"/>
            <a:r>
              <a:rPr lang="en-US" sz="2400" i="1" dirty="0" smtClean="0"/>
              <a:t>-</a:t>
            </a:r>
            <a:r>
              <a:rPr lang="en-US" sz="2400" b="1" i="1" dirty="0" smtClean="0"/>
              <a:t>To make sense of the Human condition</a:t>
            </a:r>
          </a:p>
          <a:p>
            <a:pPr algn="ctr"/>
            <a:r>
              <a:rPr lang="en-US" sz="2400" b="1" i="1" dirty="0" smtClean="0"/>
              <a:t>-purpose of life?</a:t>
            </a:r>
          </a:p>
          <a:p>
            <a:pPr algn="ctr"/>
            <a:r>
              <a:rPr lang="en-US" sz="2400" b="1" i="1" dirty="0" smtClean="0"/>
              <a:t> -best way to live with others</a:t>
            </a:r>
          </a:p>
          <a:p>
            <a:pPr algn="ctr"/>
            <a:r>
              <a:rPr lang="en-US" sz="2400" b="1" i="1" dirty="0" smtClean="0"/>
              <a:t>-best way to relate to the world around us.</a:t>
            </a:r>
            <a:endParaRPr lang="en-US" sz="2400" b="1" i="1" dirty="0"/>
          </a:p>
        </p:txBody>
      </p:sp>
      <p:sp>
        <p:nvSpPr>
          <p:cNvPr id="8" name="Content Placeholder 7"/>
          <p:cNvSpPr>
            <a:spLocks noGrp="1"/>
          </p:cNvSpPr>
          <p:nvPr>
            <p:ph sz="quarter" idx="1"/>
          </p:nvPr>
        </p:nvSpPr>
        <p:spPr/>
        <p:txBody>
          <a:bodyPr>
            <a:normAutofit/>
          </a:bodyPr>
          <a:lstStyle/>
          <a:p>
            <a:pPr>
              <a:buNone/>
            </a:pPr>
            <a:endParaRPr lang="en-US" sz="2800" dirty="0" smtClean="0"/>
          </a:p>
          <a:p>
            <a:r>
              <a:rPr lang="en-US" sz="2800" b="1" dirty="0" smtClean="0"/>
              <a:t>Why do people do the things they do with, for and to each other?</a:t>
            </a:r>
            <a:endParaRPr lang="en-US" sz="2800" b="1" dirty="0"/>
          </a:p>
        </p:txBody>
      </p:sp>
      <p:pic>
        <p:nvPicPr>
          <p:cNvPr id="21506" name="Picture 2" descr="http://www.sparklenshine.org/files/StaffPics/caring_hands_caring_hearts_large.gif"/>
          <p:cNvPicPr>
            <a:picLocks noChangeAspect="1" noChangeArrowheads="1"/>
          </p:cNvPicPr>
          <p:nvPr/>
        </p:nvPicPr>
        <p:blipFill>
          <a:blip r:embed="rId2" cstate="print"/>
          <a:srcRect/>
          <a:stretch>
            <a:fillRect/>
          </a:stretch>
        </p:blipFill>
        <p:spPr bwMode="auto">
          <a:xfrm>
            <a:off x="1000100" y="2285992"/>
            <a:ext cx="4634214" cy="3500462"/>
          </a:xfrm>
          <a:prstGeom prst="rect">
            <a:avLst/>
          </a:prstGeom>
          <a:noFill/>
          <a:ln>
            <a:noFill/>
          </a:ln>
          <a:effectLst>
            <a:outerShdw blurRad="50800" dist="38100" dir="10800000" algn="r"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689</TotalTime>
  <Words>1125</Words>
  <Application>Microsoft Office PowerPoint</Application>
  <PresentationFormat>On-screen Show (4:3)</PresentationFormat>
  <Paragraphs>170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Perspectives on Ideology</vt:lpstr>
      <vt:lpstr>Favour individualism or Collectivism?</vt:lpstr>
      <vt:lpstr>Identity and Ideology</vt:lpstr>
      <vt:lpstr>Ideologies</vt:lpstr>
      <vt:lpstr>  Ideologies grow out of 3 fundamental questions </vt:lpstr>
      <vt:lpstr>Ideologies …</vt:lpstr>
      <vt:lpstr>Slide 7</vt:lpstr>
      <vt:lpstr>Slide 8</vt:lpstr>
      <vt:lpstr>Mission of Social Studies???</vt:lpstr>
      <vt:lpstr>Social Studies…an issues-based discipline</vt:lpstr>
      <vt:lpstr>Controversy in the classroom</vt:lpstr>
      <vt:lpstr>The Power Of Ideologies…two Influencial novels describing Dystopias (fictional societies deliberately portrayed as negative – where ideology controls an unwitting population).</vt:lpstr>
      <vt:lpstr>The Power Of Ideologies…</vt:lpstr>
      <vt:lpstr>question #1 What are Humans Like…</vt:lpstr>
      <vt:lpstr>Slide 15</vt:lpstr>
      <vt:lpstr>Question #2 What is the Nature of Society? </vt:lpstr>
      <vt:lpstr>To What Extent is an Individualist or a Collectivist Approach Best?</vt:lpstr>
      <vt:lpstr>Striving for Individualism is not necessarily a bad thing</vt:lpstr>
      <vt:lpstr>Striving for individual goals alone  may not achieve freedomd and progress</vt:lpstr>
      <vt:lpstr>Question #3 What is Our Role in Society? </vt:lpstr>
      <vt:lpstr>Our Role in Society…</vt:lpstr>
      <vt:lpstr>What is my role in a democratic society?</vt:lpstr>
      <vt:lpstr>philosophers profoundly impacting and shaping western ideologies….</vt:lpstr>
      <vt:lpstr>Thomas Hobbes (1588-1679)</vt:lpstr>
      <vt:lpstr>John Locke (1632-1704)</vt:lpstr>
      <vt:lpstr> Jean-Jacques Rousseau  (1712-1778)</vt:lpstr>
      <vt:lpstr>Hobbes, Locke, Rousseau… </vt:lpstr>
      <vt:lpstr>Moving Forward…</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Ideology</dc:title>
  <dc:creator>Colleen Blimke</dc:creator>
  <cp:lastModifiedBy>Greg</cp:lastModifiedBy>
  <cp:revision>103</cp:revision>
  <dcterms:created xsi:type="dcterms:W3CDTF">2009-08-17T19:41:39Z</dcterms:created>
  <dcterms:modified xsi:type="dcterms:W3CDTF">2011-08-28T17:56:34Z</dcterms:modified>
</cp:coreProperties>
</file>