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5D770C-93C0-483F-94F9-2EEECB152205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081BE9-65CA-4DBB-B956-B4D54C3E55E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Five Easy Questions</a:t>
            </a:r>
            <a:br>
              <a:rPr lang="en-CA" dirty="0" smtClean="0"/>
            </a:br>
            <a:r>
              <a:rPr lang="en-CA" sz="3100" dirty="0" smtClean="0"/>
              <a:t>THINK PAIR SHARE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48" charset="0"/>
              </a:rPr>
              <a:t>THINK: Get out a piece of paper and jot down your thoughts on the following easy questions.</a:t>
            </a:r>
          </a:p>
          <a:p>
            <a:r>
              <a:rPr lang="en-GB" dirty="0" smtClean="0">
                <a:latin typeface="Times New Roman" pitchFamily="48" charset="0"/>
              </a:rPr>
              <a:t>PAIR: Discuss and improve your answer with your neighbour (groups of 2-3)</a:t>
            </a:r>
          </a:p>
          <a:p>
            <a:r>
              <a:rPr lang="en-GB" dirty="0" smtClean="0">
                <a:latin typeface="Times New Roman" pitchFamily="48" charset="0"/>
              </a:rPr>
              <a:t>SHARE: You better answer with the class</a:t>
            </a:r>
          </a:p>
          <a:p>
            <a:endParaRPr lang="en-GB" dirty="0" smtClean="0">
              <a:latin typeface="Times New Roman" pitchFamily="48" charset="0"/>
            </a:endParaRPr>
          </a:p>
          <a:p>
            <a:pPr>
              <a:buNone/>
            </a:pPr>
            <a:endParaRPr lang="en-GB" dirty="0" smtClean="0">
              <a:latin typeface="Times New Roman" pitchFamily="4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 New Roman" pitchFamily="48" charset="0"/>
              </a:rPr>
              <a:t>1) Do you believe that humans are good or evil by nature?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 New Roman" pitchFamily="48" charset="0"/>
              </a:rPr>
              <a:t>2) Are all people born equal?</a:t>
            </a:r>
            <a:endParaRPr lang="en-GB" sz="5400" dirty="0" smtClean="0">
              <a:latin typeface="Times New Roman" pitchFamily="48" charset="0"/>
            </a:endParaRP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 New Roman" pitchFamily="48" charset="0"/>
              </a:rPr>
              <a:t>3) Who has the right to rule in a society?</a:t>
            </a:r>
            <a:endParaRPr lang="en-GB" sz="5400" dirty="0" smtClean="0">
              <a:latin typeface="Times New Roman" pitchFamily="48" charset="0"/>
            </a:endParaRP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 New Roman" pitchFamily="48" charset="0"/>
              </a:rPr>
              <a:t>4) How should a society divide its wealth and resources?</a:t>
            </a:r>
            <a:endParaRPr lang="en-GB" sz="5400" dirty="0" smtClean="0">
              <a:latin typeface="Times New Roman" pitchFamily="48" charset="0"/>
            </a:endParaRP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 New Roman" pitchFamily="48" charset="0"/>
              </a:rPr>
              <a:t>1) </a:t>
            </a:r>
            <a:r>
              <a:rPr lang="en-GB" sz="5400" dirty="0" smtClean="0">
                <a:latin typeface="Times New Roman" pitchFamily="48" charset="0"/>
              </a:rPr>
              <a:t>Why do societies </a:t>
            </a:r>
            <a:r>
              <a:rPr lang="en-GB" sz="5400" smtClean="0">
                <a:latin typeface="Times New Roman" pitchFamily="48" charset="0"/>
              </a:rPr>
              <a:t>have government?</a:t>
            </a:r>
            <a:endParaRPr lang="en-GB" sz="5400" dirty="0" smtClean="0">
              <a:latin typeface="Times New Roman" pitchFamily="48" charset="0"/>
            </a:endParaRPr>
          </a:p>
          <a:p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99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Five Easy Questions THINK PAIR SHARE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Easy Questions THINK PAIR SHARE</dc:title>
  <dc:creator>Greg</dc:creator>
  <cp:lastModifiedBy>Greg</cp:lastModifiedBy>
  <cp:revision>2</cp:revision>
  <dcterms:created xsi:type="dcterms:W3CDTF">2012-08-31T04:39:05Z</dcterms:created>
  <dcterms:modified xsi:type="dcterms:W3CDTF">2012-08-31T04:51:55Z</dcterms:modified>
</cp:coreProperties>
</file>